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78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F8ACBF-38E4-4562-A41C-73A1E5D05B73}" v="23" dt="2026-01-15T15:38:25.9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21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m Kostryca" userId="f53c905a-e2b4-4768-902a-d6df4926f386" providerId="ADAL" clId="{4EC8023D-B3A9-4266-A5AC-B0F0B42344D7}"/>
    <pc:docChg chg="custSel addSld delSld modSld">
      <pc:chgData name="Kim Kostryca" userId="f53c905a-e2b4-4768-902a-d6df4926f386" providerId="ADAL" clId="{4EC8023D-B3A9-4266-A5AC-B0F0B42344D7}" dt="2026-01-15T15:41:08.015" v="397" actId="20577"/>
      <pc:docMkLst>
        <pc:docMk/>
      </pc:docMkLst>
      <pc:sldChg chg="delSp modSp mod">
        <pc:chgData name="Kim Kostryca" userId="f53c905a-e2b4-4768-902a-d6df4926f386" providerId="ADAL" clId="{4EC8023D-B3A9-4266-A5AC-B0F0B42344D7}" dt="2026-01-15T15:25:32.755" v="14" actId="20577"/>
        <pc:sldMkLst>
          <pc:docMk/>
          <pc:sldMk cId="0" sldId="256"/>
        </pc:sldMkLst>
        <pc:spChg chg="mod">
          <ac:chgData name="Kim Kostryca" userId="f53c905a-e2b4-4768-902a-d6df4926f386" providerId="ADAL" clId="{4EC8023D-B3A9-4266-A5AC-B0F0B42344D7}" dt="2026-01-15T15:25:32.755" v="14" actId="20577"/>
          <ac:spMkLst>
            <pc:docMk/>
            <pc:sldMk cId="0" sldId="256"/>
            <ac:spMk id="2" creationId="{00000000-0000-0000-0000-000000000000}"/>
          </ac:spMkLst>
        </pc:spChg>
        <pc:picChg chg="del">
          <ac:chgData name="Kim Kostryca" userId="f53c905a-e2b4-4768-902a-d6df4926f386" providerId="ADAL" clId="{4EC8023D-B3A9-4266-A5AC-B0F0B42344D7}" dt="2026-01-15T15:25:27.827" v="0" actId="478"/>
          <ac:picMkLst>
            <pc:docMk/>
            <pc:sldMk cId="0" sldId="256"/>
            <ac:picMk id="6" creationId="{3F6041E3-FEA1-5093-1417-338DF2DB41F0}"/>
          </ac:picMkLst>
        </pc:picChg>
      </pc:sldChg>
      <pc:sldChg chg="modSp mod">
        <pc:chgData name="Kim Kostryca" userId="f53c905a-e2b4-4768-902a-d6df4926f386" providerId="ADAL" clId="{4EC8023D-B3A9-4266-A5AC-B0F0B42344D7}" dt="2026-01-15T15:26:09.865" v="61" actId="20577"/>
        <pc:sldMkLst>
          <pc:docMk/>
          <pc:sldMk cId="0" sldId="260"/>
        </pc:sldMkLst>
        <pc:graphicFrameChg chg="modGraphic">
          <ac:chgData name="Kim Kostryca" userId="f53c905a-e2b4-4768-902a-d6df4926f386" providerId="ADAL" clId="{4EC8023D-B3A9-4266-A5AC-B0F0B42344D7}" dt="2026-01-15T15:26:09.865" v="61" actId="20577"/>
          <ac:graphicFrameMkLst>
            <pc:docMk/>
            <pc:sldMk cId="0" sldId="260"/>
            <ac:graphicFrameMk id="5" creationId="{24228C1B-36B7-3EDE-8F22-226EBA2726C0}"/>
          </ac:graphicFrameMkLst>
        </pc:graphicFrameChg>
      </pc:sldChg>
      <pc:sldChg chg="modSp mod">
        <pc:chgData name="Kim Kostryca" userId="f53c905a-e2b4-4768-902a-d6df4926f386" providerId="ADAL" clId="{4EC8023D-B3A9-4266-A5AC-B0F0B42344D7}" dt="2026-01-15T15:38:25.919" v="361" actId="20577"/>
        <pc:sldMkLst>
          <pc:docMk/>
          <pc:sldMk cId="0" sldId="261"/>
        </pc:sldMkLst>
        <pc:graphicFrameChg chg="mod modGraphic">
          <ac:chgData name="Kim Kostryca" userId="f53c905a-e2b4-4768-902a-d6df4926f386" providerId="ADAL" clId="{4EC8023D-B3A9-4266-A5AC-B0F0B42344D7}" dt="2026-01-15T15:38:25.919" v="361" actId="20577"/>
          <ac:graphicFrameMkLst>
            <pc:docMk/>
            <pc:sldMk cId="0" sldId="261"/>
            <ac:graphicFrameMk id="5" creationId="{D8B85BC9-5E0F-8DE4-B793-3CBB4E9451A6}"/>
          </ac:graphicFrameMkLst>
        </pc:graphicFrameChg>
      </pc:sldChg>
      <pc:sldChg chg="modSp mod">
        <pc:chgData name="Kim Kostryca" userId="f53c905a-e2b4-4768-902a-d6df4926f386" providerId="ADAL" clId="{4EC8023D-B3A9-4266-A5AC-B0F0B42344D7}" dt="2026-01-15T15:30:35.841" v="165" actId="20577"/>
        <pc:sldMkLst>
          <pc:docMk/>
          <pc:sldMk cId="0" sldId="267"/>
        </pc:sldMkLst>
        <pc:graphicFrameChg chg="modGraphic">
          <ac:chgData name="Kim Kostryca" userId="f53c905a-e2b4-4768-902a-d6df4926f386" providerId="ADAL" clId="{4EC8023D-B3A9-4266-A5AC-B0F0B42344D7}" dt="2026-01-15T15:30:35.841" v="165" actId="20577"/>
          <ac:graphicFrameMkLst>
            <pc:docMk/>
            <pc:sldMk cId="0" sldId="267"/>
            <ac:graphicFrameMk id="5" creationId="{1B2803D1-9CEC-44F1-B688-3622EC5AFEDC}"/>
          </ac:graphicFrameMkLst>
        </pc:graphicFrameChg>
      </pc:sldChg>
      <pc:sldChg chg="modSp mod">
        <pc:chgData name="Kim Kostryca" userId="f53c905a-e2b4-4768-902a-d6df4926f386" providerId="ADAL" clId="{4EC8023D-B3A9-4266-A5AC-B0F0B42344D7}" dt="2026-01-15T15:41:08.015" v="397" actId="20577"/>
        <pc:sldMkLst>
          <pc:docMk/>
          <pc:sldMk cId="0" sldId="268"/>
        </pc:sldMkLst>
        <pc:graphicFrameChg chg="modGraphic">
          <ac:chgData name="Kim Kostryca" userId="f53c905a-e2b4-4768-902a-d6df4926f386" providerId="ADAL" clId="{4EC8023D-B3A9-4266-A5AC-B0F0B42344D7}" dt="2026-01-15T15:41:08.015" v="397" actId="20577"/>
          <ac:graphicFrameMkLst>
            <pc:docMk/>
            <pc:sldMk cId="0" sldId="268"/>
            <ac:graphicFrameMk id="5" creationId="{2E5539FB-6F2C-0754-EB7D-9D69900E1600}"/>
          </ac:graphicFrameMkLst>
        </pc:graphicFrameChg>
      </pc:sldChg>
      <pc:sldChg chg="modSp mod">
        <pc:chgData name="Kim Kostryca" userId="f53c905a-e2b4-4768-902a-d6df4926f386" providerId="ADAL" clId="{4EC8023D-B3A9-4266-A5AC-B0F0B42344D7}" dt="2026-01-15T15:33:30.094" v="235" actId="403"/>
        <pc:sldMkLst>
          <pc:docMk/>
          <pc:sldMk cId="0" sldId="269"/>
        </pc:sldMkLst>
        <pc:graphicFrameChg chg="mod modGraphic">
          <ac:chgData name="Kim Kostryca" userId="f53c905a-e2b4-4768-902a-d6df4926f386" providerId="ADAL" clId="{4EC8023D-B3A9-4266-A5AC-B0F0B42344D7}" dt="2026-01-15T15:33:30.094" v="235" actId="403"/>
          <ac:graphicFrameMkLst>
            <pc:docMk/>
            <pc:sldMk cId="0" sldId="269"/>
            <ac:graphicFrameMk id="38" creationId="{5C381093-6781-EAB1-1ED6-AB8792955ECB}"/>
          </ac:graphicFrameMkLst>
        </pc:graphicFrameChg>
      </pc:sldChg>
      <pc:sldChg chg="modSp mod">
        <pc:chgData name="Kim Kostryca" userId="f53c905a-e2b4-4768-902a-d6df4926f386" providerId="ADAL" clId="{4EC8023D-B3A9-4266-A5AC-B0F0B42344D7}" dt="2026-01-15T15:34:09.533" v="238" actId="20577"/>
        <pc:sldMkLst>
          <pc:docMk/>
          <pc:sldMk cId="0" sldId="271"/>
        </pc:sldMkLst>
        <pc:graphicFrameChg chg="modGraphic">
          <ac:chgData name="Kim Kostryca" userId="f53c905a-e2b4-4768-902a-d6df4926f386" providerId="ADAL" clId="{4EC8023D-B3A9-4266-A5AC-B0F0B42344D7}" dt="2026-01-15T15:34:09.533" v="238" actId="20577"/>
          <ac:graphicFrameMkLst>
            <pc:docMk/>
            <pc:sldMk cId="0" sldId="271"/>
            <ac:graphicFrameMk id="5" creationId="{009E3470-73B2-FC96-906C-C12699A7A64E}"/>
          </ac:graphicFrameMkLst>
        </pc:graphicFrameChg>
      </pc:sldChg>
      <pc:sldChg chg="modSp mod">
        <pc:chgData name="Kim Kostryca" userId="f53c905a-e2b4-4768-902a-d6df4926f386" providerId="ADAL" clId="{4EC8023D-B3A9-4266-A5AC-B0F0B42344D7}" dt="2026-01-15T15:34:37.317" v="257" actId="20577"/>
        <pc:sldMkLst>
          <pc:docMk/>
          <pc:sldMk cId="0" sldId="273"/>
        </pc:sldMkLst>
        <pc:graphicFrameChg chg="modGraphic">
          <ac:chgData name="Kim Kostryca" userId="f53c905a-e2b4-4768-902a-d6df4926f386" providerId="ADAL" clId="{4EC8023D-B3A9-4266-A5AC-B0F0B42344D7}" dt="2026-01-15T15:34:37.317" v="257" actId="20577"/>
          <ac:graphicFrameMkLst>
            <pc:docMk/>
            <pc:sldMk cId="0" sldId="273"/>
            <ac:graphicFrameMk id="5" creationId="{A6D4A63B-EBCB-8356-FE6A-8CB754C8F994}"/>
          </ac:graphicFrameMkLst>
        </pc:graphicFrameChg>
      </pc:sldChg>
      <pc:sldChg chg="modSp mod">
        <pc:chgData name="Kim Kostryca" userId="f53c905a-e2b4-4768-902a-d6df4926f386" providerId="ADAL" clId="{4EC8023D-B3A9-4266-A5AC-B0F0B42344D7}" dt="2026-01-15T15:35:15.702" v="345" actId="20577"/>
        <pc:sldMkLst>
          <pc:docMk/>
          <pc:sldMk cId="0" sldId="274"/>
        </pc:sldMkLst>
        <pc:graphicFrameChg chg="mod modGraphic">
          <ac:chgData name="Kim Kostryca" userId="f53c905a-e2b4-4768-902a-d6df4926f386" providerId="ADAL" clId="{4EC8023D-B3A9-4266-A5AC-B0F0B42344D7}" dt="2026-01-15T15:35:15.702" v="345" actId="20577"/>
          <ac:graphicFrameMkLst>
            <pc:docMk/>
            <pc:sldMk cId="0" sldId="274"/>
            <ac:graphicFrameMk id="16" creationId="{83012730-7191-BA29-1586-58C461CF3DB2}"/>
          </ac:graphicFrameMkLst>
        </pc:graphicFrameChg>
      </pc:sldChg>
      <pc:sldChg chg="delSp del mod">
        <pc:chgData name="Kim Kostryca" userId="f53c905a-e2b4-4768-902a-d6df4926f386" providerId="ADAL" clId="{4EC8023D-B3A9-4266-A5AC-B0F0B42344D7}" dt="2026-01-15T15:28:23.803" v="131" actId="47"/>
        <pc:sldMkLst>
          <pc:docMk/>
          <pc:sldMk cId="3213035062" sldId="275"/>
        </pc:sldMkLst>
        <pc:picChg chg="del">
          <ac:chgData name="Kim Kostryca" userId="f53c905a-e2b4-4768-902a-d6df4926f386" providerId="ADAL" clId="{4EC8023D-B3A9-4266-A5AC-B0F0B42344D7}" dt="2026-01-15T15:27:09.649" v="129" actId="478"/>
          <ac:picMkLst>
            <pc:docMk/>
            <pc:sldMk cId="3213035062" sldId="275"/>
            <ac:picMk id="2" creationId="{10BDCA76-AE35-ABA0-4BCC-3553C28D35CB}"/>
          </ac:picMkLst>
        </pc:picChg>
      </pc:sldChg>
      <pc:sldChg chg="delSp modSp mod">
        <pc:chgData name="Kim Kostryca" userId="f53c905a-e2b4-4768-902a-d6df4926f386" providerId="ADAL" clId="{4EC8023D-B3A9-4266-A5AC-B0F0B42344D7}" dt="2026-01-15T15:37:59.143" v="360" actId="1076"/>
        <pc:sldMkLst>
          <pc:docMk/>
          <pc:sldMk cId="1688106879" sldId="276"/>
        </pc:sldMkLst>
        <pc:spChg chg="del">
          <ac:chgData name="Kim Kostryca" userId="f53c905a-e2b4-4768-902a-d6df4926f386" providerId="ADAL" clId="{4EC8023D-B3A9-4266-A5AC-B0F0B42344D7}" dt="2026-01-15T15:37:54.650" v="359" actId="478"/>
          <ac:spMkLst>
            <pc:docMk/>
            <pc:sldMk cId="1688106879" sldId="276"/>
            <ac:spMk id="6" creationId="{5AD1504D-CD1D-36D8-E260-9FCA73C81DAE}"/>
          </ac:spMkLst>
        </pc:spChg>
        <pc:spChg chg="mod">
          <ac:chgData name="Kim Kostryca" userId="f53c905a-e2b4-4768-902a-d6df4926f386" providerId="ADAL" clId="{4EC8023D-B3A9-4266-A5AC-B0F0B42344D7}" dt="2026-01-15T15:37:59.143" v="360" actId="1076"/>
          <ac:spMkLst>
            <pc:docMk/>
            <pc:sldMk cId="1688106879" sldId="276"/>
            <ac:spMk id="7" creationId="{C4C21122-7F9F-CC66-FF5B-57037C922AFE}"/>
          </ac:spMkLst>
        </pc:spChg>
        <pc:spChg chg="del">
          <ac:chgData name="Kim Kostryca" userId="f53c905a-e2b4-4768-902a-d6df4926f386" providerId="ADAL" clId="{4EC8023D-B3A9-4266-A5AC-B0F0B42344D7}" dt="2026-01-15T15:37:19.901" v="346" actId="478"/>
          <ac:spMkLst>
            <pc:docMk/>
            <pc:sldMk cId="1688106879" sldId="276"/>
            <ac:spMk id="18" creationId="{92044205-2A07-E765-F4BD-4A75220383D1}"/>
          </ac:spMkLst>
        </pc:spChg>
      </pc:sldChg>
      <pc:sldChg chg="modSp add del mod">
        <pc:chgData name="Kim Kostryca" userId="f53c905a-e2b4-4768-902a-d6df4926f386" providerId="ADAL" clId="{4EC8023D-B3A9-4266-A5AC-B0F0B42344D7}" dt="2026-01-15T15:28:56.959" v="139" actId="47"/>
        <pc:sldMkLst>
          <pc:docMk/>
          <pc:sldMk cId="0" sldId="277"/>
        </pc:sldMkLst>
        <pc:spChg chg="mod">
          <ac:chgData name="Kim Kostryca" userId="f53c905a-e2b4-4768-902a-d6df4926f386" providerId="ADAL" clId="{4EC8023D-B3A9-4266-A5AC-B0F0B42344D7}" dt="2026-01-15T15:28:35.651" v="137" actId="115"/>
          <ac:spMkLst>
            <pc:docMk/>
            <pc:sldMk cId="0" sldId="277"/>
            <ac:spMk id="86" creationId="{00000000-0000-0000-0000-000000000000}"/>
          </ac:spMkLst>
        </pc:spChg>
      </pc:sldChg>
      <pc:sldChg chg="addSp delSp modSp new mod modClrScheme chgLayout">
        <pc:chgData name="Kim Kostryca" userId="f53c905a-e2b4-4768-902a-d6df4926f386" providerId="ADAL" clId="{4EC8023D-B3A9-4266-A5AC-B0F0B42344D7}" dt="2026-01-15T15:40:29.797" v="367" actId="14100"/>
        <pc:sldMkLst>
          <pc:docMk/>
          <pc:sldMk cId="2748201491" sldId="278"/>
        </pc:sldMkLst>
        <pc:spChg chg="del">
          <ac:chgData name="Kim Kostryca" userId="f53c905a-e2b4-4768-902a-d6df4926f386" providerId="ADAL" clId="{4EC8023D-B3A9-4266-A5AC-B0F0B42344D7}" dt="2026-01-15T15:29:01.829" v="140" actId="700"/>
          <ac:spMkLst>
            <pc:docMk/>
            <pc:sldMk cId="2748201491" sldId="278"/>
            <ac:spMk id="2" creationId="{0ABEBB17-6ABF-9AA1-2D4A-77C3176D2181}"/>
          </ac:spMkLst>
        </pc:spChg>
        <pc:spChg chg="del">
          <ac:chgData name="Kim Kostryca" userId="f53c905a-e2b4-4768-902a-d6df4926f386" providerId="ADAL" clId="{4EC8023D-B3A9-4266-A5AC-B0F0B42344D7}" dt="2026-01-15T15:29:01.829" v="140" actId="700"/>
          <ac:spMkLst>
            <pc:docMk/>
            <pc:sldMk cId="2748201491" sldId="278"/>
            <ac:spMk id="3" creationId="{8451E368-718B-3BA2-B4BC-DF4DB7A26747}"/>
          </ac:spMkLst>
        </pc:spChg>
        <pc:picChg chg="add del mod modCrop">
          <ac:chgData name="Kim Kostryca" userId="f53c905a-e2b4-4768-902a-d6df4926f386" providerId="ADAL" clId="{4EC8023D-B3A9-4266-A5AC-B0F0B42344D7}" dt="2026-01-15T15:40:14.912" v="362" actId="478"/>
          <ac:picMkLst>
            <pc:docMk/>
            <pc:sldMk cId="2748201491" sldId="278"/>
            <ac:picMk id="5" creationId="{5F809CC8-87F4-BD28-FC90-95F11DF809F7}"/>
          </ac:picMkLst>
        </pc:picChg>
        <pc:picChg chg="add mod modCrop">
          <ac:chgData name="Kim Kostryca" userId="f53c905a-e2b4-4768-902a-d6df4926f386" providerId="ADAL" clId="{4EC8023D-B3A9-4266-A5AC-B0F0B42344D7}" dt="2026-01-15T15:40:29.797" v="367" actId="14100"/>
          <ac:picMkLst>
            <pc:docMk/>
            <pc:sldMk cId="2748201491" sldId="278"/>
            <ac:picMk id="7" creationId="{1029F134-A26A-2C33-A70E-A8F4A532E68F}"/>
          </ac:picMkLst>
        </pc:pic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gov.uk/government/publications/send-code-of-practice-0-to-25" TargetMode="Externa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hyperlink" Target="mailto:Kim.Kostryca@gainsborough-nur.lincs.sch.uk" TargetMode="Externa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incolnshire.gov.uk/send-local-offer" TargetMode="External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colnshire.gov.uk/support-education/ask-sall/3" TargetMode="External"/><Relationship Id="rId2" Type="http://schemas.openxmlformats.org/officeDocument/2006/relationships/hyperlink" Target="https://www.lincolnshirechildrenstherapyservices.nhs.uk/" TargetMode="External"/><Relationship Id="rId1" Type="http://schemas.openxmlformats.org/officeDocument/2006/relationships/hyperlink" Target="https://www.lincolnshire.gov.uk/early-years-childcare/portage" TargetMode="External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hyperlink" Target="https://ehchub.lincolnshire.gov.uk/" TargetMode="External"/><Relationship Id="rId2" Type="http://schemas.openxmlformats.org/officeDocument/2006/relationships/hyperlink" Target="https://www.liaiselincolnshire.org.uk/" TargetMode="External"/><Relationship Id="rId1" Type="http://schemas.openxmlformats.org/officeDocument/2006/relationships/hyperlink" Target="https://www.lincolnshire.gov.uk/support-education/identifying-supporting-send/7" TargetMode="External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18.xml.rels><?xml version="1.0" encoding="UTF-8" standalone="yes"?>
<Relationships xmlns="http://schemas.openxmlformats.org/package/2006/relationships"><Relationship Id="rId8" Type="http://schemas.openxmlformats.org/officeDocument/2006/relationships/hyperlink" Target="mailto:www.lincolnshire.gov.uk/send-local-offer" TargetMode="External"/><Relationship Id="rId3" Type="http://schemas.openxmlformats.org/officeDocument/2006/relationships/hyperlink" Target="http://www.lincolnshire.gov.uk/sendiass" TargetMode="External"/><Relationship Id="rId7" Type="http://schemas.openxmlformats.org/officeDocument/2006/relationships/image" Target="../media/image18.svg"/><Relationship Id="rId12" Type="http://schemas.openxmlformats.org/officeDocument/2006/relationships/image" Target="../media/image22.svg"/><Relationship Id="rId2" Type="http://schemas.openxmlformats.org/officeDocument/2006/relationships/hyperlink" Target="http://www.lincolnshire.gov.uk/send-local-offer" TargetMode="External"/><Relationship Id="rId1" Type="http://schemas.openxmlformats.org/officeDocument/2006/relationships/hyperlink" Target="mailto:kim.Kostryca@gainsborough-nur.lincs.sch.uk" TargetMode="Externa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openxmlformats.org/officeDocument/2006/relationships/image" Target="../media/image16.svg"/><Relationship Id="rId10" Type="http://schemas.openxmlformats.org/officeDocument/2006/relationships/image" Target="../media/image20.sv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gov.uk/government/publications/send-code-of-practice-0-to-25" TargetMode="External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hyperlink" Target="mailto:Kim.Kostryca@gainsborough-nur.lincs.sch.uk" TargetMode="External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incolnshire.gov.uk/send-local-offer" TargetMode="External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colnshire.gov.uk/support-education/ask-sall/3" TargetMode="External"/><Relationship Id="rId2" Type="http://schemas.openxmlformats.org/officeDocument/2006/relationships/hyperlink" Target="https://www.lincolnshirechildrenstherapyservices.nhs.uk/" TargetMode="External"/><Relationship Id="rId1" Type="http://schemas.openxmlformats.org/officeDocument/2006/relationships/hyperlink" Target="https://www.lincolnshire.gov.uk/early-years-childcare/portage" TargetMode="External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hyperlink" Target="https://ehchub.lincolnshire.gov.uk/" TargetMode="External"/><Relationship Id="rId2" Type="http://schemas.openxmlformats.org/officeDocument/2006/relationships/hyperlink" Target="https://www.liaiselincolnshire.org.uk/" TargetMode="External"/><Relationship Id="rId1" Type="http://schemas.openxmlformats.org/officeDocument/2006/relationships/hyperlink" Target="https://www.lincolnshire.gov.uk/support-education/identifying-supporting-send/7" TargetMode="External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incolnshire.gov.uk/send-local-offer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20.sv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19.png"/><Relationship Id="rId11" Type="http://schemas.openxmlformats.org/officeDocument/2006/relationships/hyperlink" Target="http://www.lincolnshire.gov.uk/sendiass" TargetMode="External"/><Relationship Id="rId5" Type="http://schemas.openxmlformats.org/officeDocument/2006/relationships/hyperlink" Target="mailto:kim.Kostryca@gainsborough-nur.lincs.sch.uk" TargetMode="External"/><Relationship Id="rId10" Type="http://schemas.openxmlformats.org/officeDocument/2006/relationships/image" Target="../media/image22.svg"/><Relationship Id="rId4" Type="http://schemas.openxmlformats.org/officeDocument/2006/relationships/image" Target="../media/image18.svg"/><Relationship Id="rId9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91FE8D-09D8-4B36-9BBC-9B807E6ADC84}" type="doc">
      <dgm:prSet loTypeId="urn:microsoft.com/office/officeart/2005/8/layout/defaul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343EED7-C324-46A1-8DFF-33E759AED1F3}">
      <dgm:prSet/>
      <dgm:spPr/>
      <dgm:t>
        <a:bodyPr/>
        <a:lstStyle/>
        <a:p>
          <a:r>
            <a:rPr lang="en-US"/>
            <a:t>Every child is unique and special.</a:t>
          </a:r>
        </a:p>
      </dgm:t>
    </dgm:pt>
    <dgm:pt modelId="{4D0BCEB9-02B0-4549-BD02-1FA9BD30FB2A}" type="parTrans" cxnId="{32E22F27-BE52-4E6D-ABA9-E2BF9FC4C783}">
      <dgm:prSet/>
      <dgm:spPr/>
      <dgm:t>
        <a:bodyPr/>
        <a:lstStyle/>
        <a:p>
          <a:endParaRPr lang="en-US"/>
        </a:p>
      </dgm:t>
    </dgm:pt>
    <dgm:pt modelId="{3C0BFA5A-4E04-467F-BE4D-06B5CB9D2F58}" type="sibTrans" cxnId="{32E22F27-BE52-4E6D-ABA9-E2BF9FC4C783}">
      <dgm:prSet/>
      <dgm:spPr/>
      <dgm:t>
        <a:bodyPr/>
        <a:lstStyle/>
        <a:p>
          <a:endParaRPr lang="en-US"/>
        </a:p>
      </dgm:t>
    </dgm:pt>
    <dgm:pt modelId="{5DFF795C-B412-4D92-BE72-EFEB896B81B3}">
      <dgm:prSet/>
      <dgm:spPr/>
      <dgm:t>
        <a:bodyPr/>
        <a:lstStyle/>
        <a:p>
          <a:r>
            <a:rPr lang="en-US" dirty="0"/>
            <a:t>We help all children reach their full potential.</a:t>
          </a:r>
        </a:p>
      </dgm:t>
    </dgm:pt>
    <dgm:pt modelId="{5E096A62-5537-4E83-B329-FF1D731038CE}" type="parTrans" cxnId="{EE82B823-319B-4DE3-8575-CD267D093133}">
      <dgm:prSet/>
      <dgm:spPr/>
      <dgm:t>
        <a:bodyPr/>
        <a:lstStyle/>
        <a:p>
          <a:endParaRPr lang="en-US"/>
        </a:p>
      </dgm:t>
    </dgm:pt>
    <dgm:pt modelId="{DE7F47C3-E030-4904-B8DD-A0C349C1AD48}" type="sibTrans" cxnId="{EE82B823-319B-4DE3-8575-CD267D093133}">
      <dgm:prSet/>
      <dgm:spPr/>
      <dgm:t>
        <a:bodyPr/>
        <a:lstStyle/>
        <a:p>
          <a:endParaRPr lang="en-US"/>
        </a:p>
      </dgm:t>
    </dgm:pt>
    <dgm:pt modelId="{8DD83950-664D-44B2-8B55-1EE00D16E44C}">
      <dgm:prSet/>
      <dgm:spPr/>
      <dgm:t>
        <a:bodyPr/>
        <a:lstStyle/>
        <a:p>
          <a:r>
            <a:rPr lang="en-US" dirty="0"/>
            <a:t>If your child needs extra help, we are here to  work with you to ensure that every child gets the right support to thrive.</a:t>
          </a:r>
        </a:p>
      </dgm:t>
    </dgm:pt>
    <dgm:pt modelId="{7E4A26E9-74C4-4E37-B2EE-4768920C1D80}" type="parTrans" cxnId="{9D11522A-60B6-4B54-9F53-1E1D5065E232}">
      <dgm:prSet/>
      <dgm:spPr/>
      <dgm:t>
        <a:bodyPr/>
        <a:lstStyle/>
        <a:p>
          <a:endParaRPr lang="en-US"/>
        </a:p>
      </dgm:t>
    </dgm:pt>
    <dgm:pt modelId="{57E0C649-349C-4741-8BCF-6AC5AAF485FB}" type="sibTrans" cxnId="{9D11522A-60B6-4B54-9F53-1E1D5065E232}">
      <dgm:prSet/>
      <dgm:spPr/>
      <dgm:t>
        <a:bodyPr/>
        <a:lstStyle/>
        <a:p>
          <a:endParaRPr lang="en-US"/>
        </a:p>
      </dgm:t>
    </dgm:pt>
    <dgm:pt modelId="{26335298-8BB9-4B21-9625-295000AE217B}" type="pres">
      <dgm:prSet presAssocID="{7C91FE8D-09D8-4B36-9BBC-9B807E6ADC84}" presName="diagram" presStyleCnt="0">
        <dgm:presLayoutVars>
          <dgm:dir/>
          <dgm:resizeHandles val="exact"/>
        </dgm:presLayoutVars>
      </dgm:prSet>
      <dgm:spPr/>
    </dgm:pt>
    <dgm:pt modelId="{627650C4-A707-459B-A4C2-FE3E1BEBC95F}" type="pres">
      <dgm:prSet presAssocID="{D343EED7-C324-46A1-8DFF-33E759AED1F3}" presName="node" presStyleLbl="node1" presStyleIdx="0" presStyleCnt="3">
        <dgm:presLayoutVars>
          <dgm:bulletEnabled val="1"/>
        </dgm:presLayoutVars>
      </dgm:prSet>
      <dgm:spPr/>
    </dgm:pt>
    <dgm:pt modelId="{1ACE93F7-68EA-4F63-9668-C4BC3D1E4F53}" type="pres">
      <dgm:prSet presAssocID="{3C0BFA5A-4E04-467F-BE4D-06B5CB9D2F58}" presName="sibTrans" presStyleCnt="0"/>
      <dgm:spPr/>
    </dgm:pt>
    <dgm:pt modelId="{D891E652-08D4-4E56-9C18-6DA6DD49B86B}" type="pres">
      <dgm:prSet presAssocID="{5DFF795C-B412-4D92-BE72-EFEB896B81B3}" presName="node" presStyleLbl="node1" presStyleIdx="1" presStyleCnt="3">
        <dgm:presLayoutVars>
          <dgm:bulletEnabled val="1"/>
        </dgm:presLayoutVars>
      </dgm:prSet>
      <dgm:spPr/>
    </dgm:pt>
    <dgm:pt modelId="{C9F9D617-D133-430D-898D-61F724AD75E6}" type="pres">
      <dgm:prSet presAssocID="{DE7F47C3-E030-4904-B8DD-A0C349C1AD48}" presName="sibTrans" presStyleCnt="0"/>
      <dgm:spPr/>
    </dgm:pt>
    <dgm:pt modelId="{CCFA7A78-77AA-4DBA-BDE9-700EA5863596}" type="pres">
      <dgm:prSet presAssocID="{8DD83950-664D-44B2-8B55-1EE00D16E44C}" presName="node" presStyleLbl="node1" presStyleIdx="2" presStyleCnt="3">
        <dgm:presLayoutVars>
          <dgm:bulletEnabled val="1"/>
        </dgm:presLayoutVars>
      </dgm:prSet>
      <dgm:spPr/>
    </dgm:pt>
  </dgm:ptLst>
  <dgm:cxnLst>
    <dgm:cxn modelId="{EE82B823-319B-4DE3-8575-CD267D093133}" srcId="{7C91FE8D-09D8-4B36-9BBC-9B807E6ADC84}" destId="{5DFF795C-B412-4D92-BE72-EFEB896B81B3}" srcOrd="1" destOrd="0" parTransId="{5E096A62-5537-4E83-B329-FF1D731038CE}" sibTransId="{DE7F47C3-E030-4904-B8DD-A0C349C1AD48}"/>
    <dgm:cxn modelId="{32E22F27-BE52-4E6D-ABA9-E2BF9FC4C783}" srcId="{7C91FE8D-09D8-4B36-9BBC-9B807E6ADC84}" destId="{D343EED7-C324-46A1-8DFF-33E759AED1F3}" srcOrd="0" destOrd="0" parTransId="{4D0BCEB9-02B0-4549-BD02-1FA9BD30FB2A}" sibTransId="{3C0BFA5A-4E04-467F-BE4D-06B5CB9D2F58}"/>
    <dgm:cxn modelId="{9D11522A-60B6-4B54-9F53-1E1D5065E232}" srcId="{7C91FE8D-09D8-4B36-9BBC-9B807E6ADC84}" destId="{8DD83950-664D-44B2-8B55-1EE00D16E44C}" srcOrd="2" destOrd="0" parTransId="{7E4A26E9-74C4-4E37-B2EE-4768920C1D80}" sibTransId="{57E0C649-349C-4741-8BCF-6AC5AAF485FB}"/>
    <dgm:cxn modelId="{5D1E5668-1A6E-4E09-A350-92399618610A}" type="presOf" srcId="{7C91FE8D-09D8-4B36-9BBC-9B807E6ADC84}" destId="{26335298-8BB9-4B21-9625-295000AE217B}" srcOrd="0" destOrd="0" presId="urn:microsoft.com/office/officeart/2005/8/layout/default"/>
    <dgm:cxn modelId="{D54BA76A-D7DE-46F6-A1F7-4A45B525FF81}" type="presOf" srcId="{5DFF795C-B412-4D92-BE72-EFEB896B81B3}" destId="{D891E652-08D4-4E56-9C18-6DA6DD49B86B}" srcOrd="0" destOrd="0" presId="urn:microsoft.com/office/officeart/2005/8/layout/default"/>
    <dgm:cxn modelId="{5228C2B8-F78C-41FD-9AAC-AD05EADF1C4B}" type="presOf" srcId="{D343EED7-C324-46A1-8DFF-33E759AED1F3}" destId="{627650C4-A707-459B-A4C2-FE3E1BEBC95F}" srcOrd="0" destOrd="0" presId="urn:microsoft.com/office/officeart/2005/8/layout/default"/>
    <dgm:cxn modelId="{0FFD1ACE-E255-4B83-B9A7-3A5D433DCD86}" type="presOf" srcId="{8DD83950-664D-44B2-8B55-1EE00D16E44C}" destId="{CCFA7A78-77AA-4DBA-BDE9-700EA5863596}" srcOrd="0" destOrd="0" presId="urn:microsoft.com/office/officeart/2005/8/layout/default"/>
    <dgm:cxn modelId="{82789CF4-DCAD-446C-841B-855D03D65AFD}" type="presParOf" srcId="{26335298-8BB9-4B21-9625-295000AE217B}" destId="{627650C4-A707-459B-A4C2-FE3E1BEBC95F}" srcOrd="0" destOrd="0" presId="urn:microsoft.com/office/officeart/2005/8/layout/default"/>
    <dgm:cxn modelId="{3B6A0794-C545-4BCD-9D9A-4021DD43F0AE}" type="presParOf" srcId="{26335298-8BB9-4B21-9625-295000AE217B}" destId="{1ACE93F7-68EA-4F63-9668-C4BC3D1E4F53}" srcOrd="1" destOrd="0" presId="urn:microsoft.com/office/officeart/2005/8/layout/default"/>
    <dgm:cxn modelId="{FCF354E5-81D2-4424-B9CF-C8D5E2CB258F}" type="presParOf" srcId="{26335298-8BB9-4B21-9625-295000AE217B}" destId="{D891E652-08D4-4E56-9C18-6DA6DD49B86B}" srcOrd="2" destOrd="0" presId="urn:microsoft.com/office/officeart/2005/8/layout/default"/>
    <dgm:cxn modelId="{BE94EF38-0230-4C88-8D13-994904E15B1E}" type="presParOf" srcId="{26335298-8BB9-4B21-9625-295000AE217B}" destId="{C9F9D617-D133-430D-898D-61F724AD75E6}" srcOrd="3" destOrd="0" presId="urn:microsoft.com/office/officeart/2005/8/layout/default"/>
    <dgm:cxn modelId="{DCFD5B43-4DE3-4F62-A348-A33B4C7C1AA0}" type="presParOf" srcId="{26335298-8BB9-4B21-9625-295000AE217B}" destId="{CCFA7A78-77AA-4DBA-BDE9-700EA586359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FE4180-5ACD-4D68-AD9F-610E54B4A1D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110688B-D748-4CC4-A2A5-D118EA20F90A}">
      <dgm:prSet custT="1"/>
      <dgm:spPr/>
      <dgm:t>
        <a:bodyPr/>
        <a:lstStyle/>
        <a:p>
          <a:r>
            <a:rPr lang="en-US" sz="2400" dirty="0"/>
            <a:t>SEND means Special Educational Needs and Disabilities</a:t>
          </a:r>
          <a:r>
            <a:rPr lang="en-US" sz="1100" dirty="0"/>
            <a:t>.</a:t>
          </a:r>
        </a:p>
      </dgm:t>
    </dgm:pt>
    <dgm:pt modelId="{DCC85DF9-F452-41FB-8F21-3C3867B31E02}" type="parTrans" cxnId="{D9D1CABC-36E7-4CB6-B9FA-B553FA99093A}">
      <dgm:prSet/>
      <dgm:spPr/>
      <dgm:t>
        <a:bodyPr/>
        <a:lstStyle/>
        <a:p>
          <a:endParaRPr lang="en-US"/>
        </a:p>
      </dgm:t>
    </dgm:pt>
    <dgm:pt modelId="{2982BF99-914F-40A3-B8F4-DD9CD729AFF7}" type="sibTrans" cxnId="{D9D1CABC-36E7-4CB6-B9FA-B553FA99093A}">
      <dgm:prSet/>
      <dgm:spPr/>
      <dgm:t>
        <a:bodyPr/>
        <a:lstStyle/>
        <a:p>
          <a:endParaRPr lang="en-US"/>
        </a:p>
      </dgm:t>
    </dgm:pt>
    <dgm:pt modelId="{3DC813EE-672C-48B6-A4DA-4619B1A9DDC3}">
      <dgm:prSet custT="1"/>
      <dgm:spPr/>
      <dgm:t>
        <a:bodyPr/>
        <a:lstStyle/>
        <a:p>
          <a:r>
            <a:rPr lang="en-US" sz="2400" dirty="0"/>
            <a:t>Some children need extra help with learning, speaking, moving,  and understanding or expressing their feelings</a:t>
          </a:r>
          <a:r>
            <a:rPr lang="en-US" sz="1100" dirty="0"/>
            <a:t>.</a:t>
          </a:r>
        </a:p>
      </dgm:t>
    </dgm:pt>
    <dgm:pt modelId="{62BFD1C8-D9B7-446F-9525-DD86AAAD6CF3}" type="parTrans" cxnId="{B89371F9-1195-4E50-9A84-CADBD02723DA}">
      <dgm:prSet/>
      <dgm:spPr/>
      <dgm:t>
        <a:bodyPr/>
        <a:lstStyle/>
        <a:p>
          <a:endParaRPr lang="en-US"/>
        </a:p>
      </dgm:t>
    </dgm:pt>
    <dgm:pt modelId="{C0DE7832-743B-42F0-BFE8-C477B82B7D9D}" type="sibTrans" cxnId="{B89371F9-1195-4E50-9A84-CADBD02723DA}">
      <dgm:prSet/>
      <dgm:spPr/>
      <dgm:t>
        <a:bodyPr/>
        <a:lstStyle/>
        <a:p>
          <a:endParaRPr lang="en-US"/>
        </a:p>
      </dgm:t>
    </dgm:pt>
    <dgm:pt modelId="{5AC77B4A-E715-49B4-886B-2C749F72A173}">
      <dgm:prSet custT="1"/>
      <dgm:spPr/>
      <dgm:t>
        <a:bodyPr/>
        <a:lstStyle/>
        <a:p>
          <a:endParaRPr lang="en-US" sz="1800" dirty="0"/>
        </a:p>
        <a:p>
          <a:endParaRPr lang="en-US" sz="1800" dirty="0"/>
        </a:p>
        <a:p>
          <a:r>
            <a:rPr lang="en-US" sz="2400" dirty="0"/>
            <a:t>We follow the law called the SEND Code of Practice</a:t>
          </a:r>
          <a:r>
            <a:rPr lang="en-US" sz="1800" dirty="0"/>
            <a:t>.</a:t>
          </a:r>
        </a:p>
        <a:p>
          <a:r>
            <a:rPr lang="en-GB" sz="1800" dirty="0">
              <a:hlinkClick xmlns:r="http://schemas.openxmlformats.org/officeDocument/2006/relationships" r:id="rId1"/>
            </a:rPr>
            <a:t>SEND code of practice: 0 to 25 years - GOV.UK</a:t>
          </a:r>
          <a:endParaRPr lang="en-GB" sz="1800" dirty="0"/>
        </a:p>
        <a:p>
          <a:endParaRPr lang="en-GB" sz="1800" dirty="0"/>
        </a:p>
        <a:p>
          <a:endParaRPr lang="en-US" sz="1100" dirty="0"/>
        </a:p>
      </dgm:t>
    </dgm:pt>
    <dgm:pt modelId="{40631508-B64D-4452-B34B-0E938F9EEDA9}" type="parTrans" cxnId="{6DDE1946-B9F0-4B47-97F1-92C657E24C31}">
      <dgm:prSet/>
      <dgm:spPr/>
      <dgm:t>
        <a:bodyPr/>
        <a:lstStyle/>
        <a:p>
          <a:endParaRPr lang="en-US"/>
        </a:p>
      </dgm:t>
    </dgm:pt>
    <dgm:pt modelId="{E29E4B90-8714-43FA-AB96-E22736564F2A}" type="sibTrans" cxnId="{6DDE1946-B9F0-4B47-97F1-92C657E24C31}">
      <dgm:prSet/>
      <dgm:spPr/>
      <dgm:t>
        <a:bodyPr/>
        <a:lstStyle/>
        <a:p>
          <a:endParaRPr lang="en-US"/>
        </a:p>
      </dgm:t>
    </dgm:pt>
    <dgm:pt modelId="{A8C174AF-DD00-47DE-AE47-4DE51C3C0F19}" type="pres">
      <dgm:prSet presAssocID="{14FE4180-5ACD-4D68-AD9F-610E54B4A1D1}" presName="linear" presStyleCnt="0">
        <dgm:presLayoutVars>
          <dgm:animLvl val="lvl"/>
          <dgm:resizeHandles val="exact"/>
        </dgm:presLayoutVars>
      </dgm:prSet>
      <dgm:spPr/>
    </dgm:pt>
    <dgm:pt modelId="{D4668F72-2DB5-4AC1-92AE-A514F64468AC}" type="pres">
      <dgm:prSet presAssocID="{0110688B-D748-4CC4-A2A5-D118EA20F90A}" presName="parentText" presStyleLbl="node1" presStyleIdx="0" presStyleCnt="3" custScaleY="108643">
        <dgm:presLayoutVars>
          <dgm:chMax val="0"/>
          <dgm:bulletEnabled val="1"/>
        </dgm:presLayoutVars>
      </dgm:prSet>
      <dgm:spPr/>
    </dgm:pt>
    <dgm:pt modelId="{57F1B8C3-6D06-46FE-B699-BED121B6BB48}" type="pres">
      <dgm:prSet presAssocID="{2982BF99-914F-40A3-B8F4-DD9CD729AFF7}" presName="spacer" presStyleCnt="0"/>
      <dgm:spPr/>
    </dgm:pt>
    <dgm:pt modelId="{8C6A31A3-D536-4FCD-B901-9CC392365705}" type="pres">
      <dgm:prSet presAssocID="{3DC813EE-672C-48B6-A4DA-4619B1A9DDC3}" presName="parentText" presStyleLbl="node1" presStyleIdx="1" presStyleCnt="3" custLinFactNeighborY="30707">
        <dgm:presLayoutVars>
          <dgm:chMax val="0"/>
          <dgm:bulletEnabled val="1"/>
        </dgm:presLayoutVars>
      </dgm:prSet>
      <dgm:spPr/>
    </dgm:pt>
    <dgm:pt modelId="{B35DF34A-8E25-4F0F-97A2-4BD1836B5E49}" type="pres">
      <dgm:prSet presAssocID="{C0DE7832-743B-42F0-BFE8-C477B82B7D9D}" presName="spacer" presStyleCnt="0"/>
      <dgm:spPr/>
    </dgm:pt>
    <dgm:pt modelId="{D890983B-2284-4DFA-A118-6B8F7D3452E0}" type="pres">
      <dgm:prSet presAssocID="{5AC77B4A-E715-49B4-886B-2C749F72A173}" presName="parentText" presStyleLbl="node1" presStyleIdx="2" presStyleCnt="3" custScaleY="120401">
        <dgm:presLayoutVars>
          <dgm:chMax val="0"/>
          <dgm:bulletEnabled val="1"/>
        </dgm:presLayoutVars>
      </dgm:prSet>
      <dgm:spPr/>
    </dgm:pt>
  </dgm:ptLst>
  <dgm:cxnLst>
    <dgm:cxn modelId="{35DA9811-64C2-43E9-B68D-2251E57B2AB7}" type="presOf" srcId="{5AC77B4A-E715-49B4-886B-2C749F72A173}" destId="{D890983B-2284-4DFA-A118-6B8F7D3452E0}" srcOrd="0" destOrd="0" presId="urn:microsoft.com/office/officeart/2005/8/layout/vList2"/>
    <dgm:cxn modelId="{8FDA7342-1C25-4609-B53F-846DC71F90F7}" type="presOf" srcId="{14FE4180-5ACD-4D68-AD9F-610E54B4A1D1}" destId="{A8C174AF-DD00-47DE-AE47-4DE51C3C0F19}" srcOrd="0" destOrd="0" presId="urn:microsoft.com/office/officeart/2005/8/layout/vList2"/>
    <dgm:cxn modelId="{6DDE1946-B9F0-4B47-97F1-92C657E24C31}" srcId="{14FE4180-5ACD-4D68-AD9F-610E54B4A1D1}" destId="{5AC77B4A-E715-49B4-886B-2C749F72A173}" srcOrd="2" destOrd="0" parTransId="{40631508-B64D-4452-B34B-0E938F9EEDA9}" sibTransId="{E29E4B90-8714-43FA-AB96-E22736564F2A}"/>
    <dgm:cxn modelId="{032F238D-2133-47A8-9F43-C2CCE335EBE9}" type="presOf" srcId="{3DC813EE-672C-48B6-A4DA-4619B1A9DDC3}" destId="{8C6A31A3-D536-4FCD-B901-9CC392365705}" srcOrd="0" destOrd="0" presId="urn:microsoft.com/office/officeart/2005/8/layout/vList2"/>
    <dgm:cxn modelId="{D9D1CABC-36E7-4CB6-B9FA-B553FA99093A}" srcId="{14FE4180-5ACD-4D68-AD9F-610E54B4A1D1}" destId="{0110688B-D748-4CC4-A2A5-D118EA20F90A}" srcOrd="0" destOrd="0" parTransId="{DCC85DF9-F452-41FB-8F21-3C3867B31E02}" sibTransId="{2982BF99-914F-40A3-B8F4-DD9CD729AFF7}"/>
    <dgm:cxn modelId="{937779CA-3842-4A18-AF0E-2CF4F13CF7E0}" type="presOf" srcId="{0110688B-D748-4CC4-A2A5-D118EA20F90A}" destId="{D4668F72-2DB5-4AC1-92AE-A514F64468AC}" srcOrd="0" destOrd="0" presId="urn:microsoft.com/office/officeart/2005/8/layout/vList2"/>
    <dgm:cxn modelId="{B89371F9-1195-4E50-9A84-CADBD02723DA}" srcId="{14FE4180-5ACD-4D68-AD9F-610E54B4A1D1}" destId="{3DC813EE-672C-48B6-A4DA-4619B1A9DDC3}" srcOrd="1" destOrd="0" parTransId="{62BFD1C8-D9B7-446F-9525-DD86AAAD6CF3}" sibTransId="{C0DE7832-743B-42F0-BFE8-C477B82B7D9D}"/>
    <dgm:cxn modelId="{A057E58F-2A4D-47A6-8297-2DCC24946CAA}" type="presParOf" srcId="{A8C174AF-DD00-47DE-AE47-4DE51C3C0F19}" destId="{D4668F72-2DB5-4AC1-92AE-A514F64468AC}" srcOrd="0" destOrd="0" presId="urn:microsoft.com/office/officeart/2005/8/layout/vList2"/>
    <dgm:cxn modelId="{6BC0A3AB-F401-45E2-86DF-871470B88D14}" type="presParOf" srcId="{A8C174AF-DD00-47DE-AE47-4DE51C3C0F19}" destId="{57F1B8C3-6D06-46FE-B699-BED121B6BB48}" srcOrd="1" destOrd="0" presId="urn:microsoft.com/office/officeart/2005/8/layout/vList2"/>
    <dgm:cxn modelId="{DA27EFBD-B97F-4166-83CE-E4FE5A6AF5A8}" type="presParOf" srcId="{A8C174AF-DD00-47DE-AE47-4DE51C3C0F19}" destId="{8C6A31A3-D536-4FCD-B901-9CC392365705}" srcOrd="2" destOrd="0" presId="urn:microsoft.com/office/officeart/2005/8/layout/vList2"/>
    <dgm:cxn modelId="{385D0765-DB87-4E2E-9830-F775A7164EDE}" type="presParOf" srcId="{A8C174AF-DD00-47DE-AE47-4DE51C3C0F19}" destId="{B35DF34A-8E25-4F0F-97A2-4BD1836B5E49}" srcOrd="3" destOrd="0" presId="urn:microsoft.com/office/officeart/2005/8/layout/vList2"/>
    <dgm:cxn modelId="{6CF15824-4942-4E44-A3E3-FF66B0D5E24C}" type="presParOf" srcId="{A8C174AF-DD00-47DE-AE47-4DE51C3C0F19}" destId="{D890983B-2284-4DFA-A118-6B8F7D3452E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6050EB-6465-473B-B21D-5C2D96013C1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E616977-C065-4A13-993F-2CEA5D283399}">
      <dgm:prSet/>
      <dgm:spPr/>
      <dgm:t>
        <a:bodyPr/>
        <a:lstStyle/>
        <a:p>
          <a:r>
            <a:rPr lang="en-US"/>
            <a:t>1. Communication and Interaction</a:t>
          </a:r>
        </a:p>
      </dgm:t>
    </dgm:pt>
    <dgm:pt modelId="{8799C66B-0DD6-4D9A-B54C-0E741D368F5F}" type="parTrans" cxnId="{6EFFA684-86DA-4436-9C5A-F6F108EC61BE}">
      <dgm:prSet/>
      <dgm:spPr/>
      <dgm:t>
        <a:bodyPr/>
        <a:lstStyle/>
        <a:p>
          <a:endParaRPr lang="en-US"/>
        </a:p>
      </dgm:t>
    </dgm:pt>
    <dgm:pt modelId="{B008FA9C-EAD3-4A12-B72C-B265A2ACEA89}" type="sibTrans" cxnId="{6EFFA684-86DA-4436-9C5A-F6F108EC61BE}">
      <dgm:prSet/>
      <dgm:spPr/>
      <dgm:t>
        <a:bodyPr/>
        <a:lstStyle/>
        <a:p>
          <a:endParaRPr lang="en-US"/>
        </a:p>
      </dgm:t>
    </dgm:pt>
    <dgm:pt modelId="{769065B5-1A7F-4954-BE28-2A6285FECA96}">
      <dgm:prSet/>
      <dgm:spPr/>
      <dgm:t>
        <a:bodyPr/>
        <a:lstStyle/>
        <a:p>
          <a:r>
            <a:rPr lang="en-US" dirty="0"/>
            <a:t>2. Cognition and Learning</a:t>
          </a:r>
        </a:p>
      </dgm:t>
    </dgm:pt>
    <dgm:pt modelId="{2FDC29C6-1576-41E8-9382-3880BFB32717}" type="parTrans" cxnId="{F25F49CE-09C4-4203-B35A-02B9A726A6DE}">
      <dgm:prSet/>
      <dgm:spPr/>
      <dgm:t>
        <a:bodyPr/>
        <a:lstStyle/>
        <a:p>
          <a:endParaRPr lang="en-US"/>
        </a:p>
      </dgm:t>
    </dgm:pt>
    <dgm:pt modelId="{F571EEE8-91C2-4CA9-8B8E-641EB56D5C06}" type="sibTrans" cxnId="{F25F49CE-09C4-4203-B35A-02B9A726A6DE}">
      <dgm:prSet/>
      <dgm:spPr/>
      <dgm:t>
        <a:bodyPr/>
        <a:lstStyle/>
        <a:p>
          <a:endParaRPr lang="en-US"/>
        </a:p>
      </dgm:t>
    </dgm:pt>
    <dgm:pt modelId="{D472D6D6-082F-4AF0-A9AE-8D52F0AF5A2C}">
      <dgm:prSet/>
      <dgm:spPr/>
      <dgm:t>
        <a:bodyPr/>
        <a:lstStyle/>
        <a:p>
          <a:r>
            <a:rPr lang="en-US"/>
            <a:t>3. Social, Emotional and Mental Health</a:t>
          </a:r>
        </a:p>
      </dgm:t>
    </dgm:pt>
    <dgm:pt modelId="{987FCC4E-2B0A-41AB-B4CF-9F232279AE0B}" type="parTrans" cxnId="{D9AABFBC-C25E-440F-840F-BB5B0FAFA767}">
      <dgm:prSet/>
      <dgm:spPr/>
      <dgm:t>
        <a:bodyPr/>
        <a:lstStyle/>
        <a:p>
          <a:endParaRPr lang="en-US"/>
        </a:p>
      </dgm:t>
    </dgm:pt>
    <dgm:pt modelId="{097800E0-8333-4458-A04D-4B7C65A7C26C}" type="sibTrans" cxnId="{D9AABFBC-C25E-440F-840F-BB5B0FAFA767}">
      <dgm:prSet/>
      <dgm:spPr/>
      <dgm:t>
        <a:bodyPr/>
        <a:lstStyle/>
        <a:p>
          <a:endParaRPr lang="en-US"/>
        </a:p>
      </dgm:t>
    </dgm:pt>
    <dgm:pt modelId="{4920250D-69DF-4668-96BF-5848A5FE1C25}">
      <dgm:prSet/>
      <dgm:spPr/>
      <dgm:t>
        <a:bodyPr/>
        <a:lstStyle/>
        <a:p>
          <a:r>
            <a:rPr lang="en-US"/>
            <a:t>4. Sensory or Physical Needs</a:t>
          </a:r>
        </a:p>
      </dgm:t>
    </dgm:pt>
    <dgm:pt modelId="{C2459EE4-A487-4D06-92BF-CF2F9E30A044}" type="parTrans" cxnId="{4665C40C-B8C1-452F-AE46-252E268C486D}">
      <dgm:prSet/>
      <dgm:spPr/>
      <dgm:t>
        <a:bodyPr/>
        <a:lstStyle/>
        <a:p>
          <a:endParaRPr lang="en-US"/>
        </a:p>
      </dgm:t>
    </dgm:pt>
    <dgm:pt modelId="{F61BC7DC-F8D1-4949-8C17-D2F3BC7F805C}" type="sibTrans" cxnId="{4665C40C-B8C1-452F-AE46-252E268C486D}">
      <dgm:prSet/>
      <dgm:spPr/>
      <dgm:t>
        <a:bodyPr/>
        <a:lstStyle/>
        <a:p>
          <a:endParaRPr lang="en-US"/>
        </a:p>
      </dgm:t>
    </dgm:pt>
    <dgm:pt modelId="{E8196B1E-DC6C-40DB-9D3F-A3BB7E5A6762}" type="pres">
      <dgm:prSet presAssocID="{AA6050EB-6465-473B-B21D-5C2D96013C19}" presName="linear" presStyleCnt="0">
        <dgm:presLayoutVars>
          <dgm:animLvl val="lvl"/>
          <dgm:resizeHandles val="exact"/>
        </dgm:presLayoutVars>
      </dgm:prSet>
      <dgm:spPr/>
    </dgm:pt>
    <dgm:pt modelId="{7819191B-B3BC-4E98-86D3-72DAAA8D113B}" type="pres">
      <dgm:prSet presAssocID="{6E616977-C065-4A13-993F-2CEA5D28339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871C392-3773-42A8-B5AA-C499EDF96AA6}" type="pres">
      <dgm:prSet presAssocID="{B008FA9C-EAD3-4A12-B72C-B265A2ACEA89}" presName="spacer" presStyleCnt="0"/>
      <dgm:spPr/>
    </dgm:pt>
    <dgm:pt modelId="{C15FB01A-DE0A-4174-90CA-529E5E800428}" type="pres">
      <dgm:prSet presAssocID="{769065B5-1A7F-4954-BE28-2A6285FECA9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F2C653C-3FFD-4C55-A5C0-65C3A3B651BD}" type="pres">
      <dgm:prSet presAssocID="{F571EEE8-91C2-4CA9-8B8E-641EB56D5C06}" presName="spacer" presStyleCnt="0"/>
      <dgm:spPr/>
    </dgm:pt>
    <dgm:pt modelId="{53E46BFB-D873-4540-B061-6B457028013D}" type="pres">
      <dgm:prSet presAssocID="{D472D6D6-082F-4AF0-A9AE-8D52F0AF5A2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69AEF31-17D6-4F8E-A745-8E4AD1290F31}" type="pres">
      <dgm:prSet presAssocID="{097800E0-8333-4458-A04D-4B7C65A7C26C}" presName="spacer" presStyleCnt="0"/>
      <dgm:spPr/>
    </dgm:pt>
    <dgm:pt modelId="{684BAF21-0FEA-4632-BE0E-E7781B9B65A3}" type="pres">
      <dgm:prSet presAssocID="{4920250D-69DF-4668-96BF-5848A5FE1C2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665C40C-B8C1-452F-AE46-252E268C486D}" srcId="{AA6050EB-6465-473B-B21D-5C2D96013C19}" destId="{4920250D-69DF-4668-96BF-5848A5FE1C25}" srcOrd="3" destOrd="0" parTransId="{C2459EE4-A487-4D06-92BF-CF2F9E30A044}" sibTransId="{F61BC7DC-F8D1-4949-8C17-D2F3BC7F805C}"/>
    <dgm:cxn modelId="{F2DF2339-75D7-4FD5-A3DE-95DA1E93D057}" type="presOf" srcId="{D472D6D6-082F-4AF0-A9AE-8D52F0AF5A2C}" destId="{53E46BFB-D873-4540-B061-6B457028013D}" srcOrd="0" destOrd="0" presId="urn:microsoft.com/office/officeart/2005/8/layout/vList2"/>
    <dgm:cxn modelId="{6EFFA684-86DA-4436-9C5A-F6F108EC61BE}" srcId="{AA6050EB-6465-473B-B21D-5C2D96013C19}" destId="{6E616977-C065-4A13-993F-2CEA5D283399}" srcOrd="0" destOrd="0" parTransId="{8799C66B-0DD6-4D9A-B54C-0E741D368F5F}" sibTransId="{B008FA9C-EAD3-4A12-B72C-B265A2ACEA89}"/>
    <dgm:cxn modelId="{D9AABFBC-C25E-440F-840F-BB5B0FAFA767}" srcId="{AA6050EB-6465-473B-B21D-5C2D96013C19}" destId="{D472D6D6-082F-4AF0-A9AE-8D52F0AF5A2C}" srcOrd="2" destOrd="0" parTransId="{987FCC4E-2B0A-41AB-B4CF-9F232279AE0B}" sibTransId="{097800E0-8333-4458-A04D-4B7C65A7C26C}"/>
    <dgm:cxn modelId="{F25F49CE-09C4-4203-B35A-02B9A726A6DE}" srcId="{AA6050EB-6465-473B-B21D-5C2D96013C19}" destId="{769065B5-1A7F-4954-BE28-2A6285FECA96}" srcOrd="1" destOrd="0" parTransId="{2FDC29C6-1576-41E8-9382-3880BFB32717}" sibTransId="{F571EEE8-91C2-4CA9-8B8E-641EB56D5C06}"/>
    <dgm:cxn modelId="{EE6DC3D8-50CB-49ED-92CD-F8F2950FED4E}" type="presOf" srcId="{4920250D-69DF-4668-96BF-5848A5FE1C25}" destId="{684BAF21-0FEA-4632-BE0E-E7781B9B65A3}" srcOrd="0" destOrd="0" presId="urn:microsoft.com/office/officeart/2005/8/layout/vList2"/>
    <dgm:cxn modelId="{68BB61DC-4417-4891-B4C1-1370BA0219E9}" type="presOf" srcId="{AA6050EB-6465-473B-B21D-5C2D96013C19}" destId="{E8196B1E-DC6C-40DB-9D3F-A3BB7E5A6762}" srcOrd="0" destOrd="0" presId="urn:microsoft.com/office/officeart/2005/8/layout/vList2"/>
    <dgm:cxn modelId="{310FA2EB-AAC1-4ACA-B564-7E79AC3A8183}" type="presOf" srcId="{769065B5-1A7F-4954-BE28-2A6285FECA96}" destId="{C15FB01A-DE0A-4174-90CA-529E5E800428}" srcOrd="0" destOrd="0" presId="urn:microsoft.com/office/officeart/2005/8/layout/vList2"/>
    <dgm:cxn modelId="{28F323ED-BDEF-4274-83C6-EA1D5E94FFF5}" type="presOf" srcId="{6E616977-C065-4A13-993F-2CEA5D283399}" destId="{7819191B-B3BC-4E98-86D3-72DAAA8D113B}" srcOrd="0" destOrd="0" presId="urn:microsoft.com/office/officeart/2005/8/layout/vList2"/>
    <dgm:cxn modelId="{81646696-FD2C-4EEA-81F9-05B6E52117FB}" type="presParOf" srcId="{E8196B1E-DC6C-40DB-9D3F-A3BB7E5A6762}" destId="{7819191B-B3BC-4E98-86D3-72DAAA8D113B}" srcOrd="0" destOrd="0" presId="urn:microsoft.com/office/officeart/2005/8/layout/vList2"/>
    <dgm:cxn modelId="{7BEB7DB7-1813-4D58-A397-9BB9418AE67D}" type="presParOf" srcId="{E8196B1E-DC6C-40DB-9D3F-A3BB7E5A6762}" destId="{5871C392-3773-42A8-B5AA-C499EDF96AA6}" srcOrd="1" destOrd="0" presId="urn:microsoft.com/office/officeart/2005/8/layout/vList2"/>
    <dgm:cxn modelId="{E0FC4870-CA44-47C8-B366-AE74705241F8}" type="presParOf" srcId="{E8196B1E-DC6C-40DB-9D3F-A3BB7E5A6762}" destId="{C15FB01A-DE0A-4174-90CA-529E5E800428}" srcOrd="2" destOrd="0" presId="urn:microsoft.com/office/officeart/2005/8/layout/vList2"/>
    <dgm:cxn modelId="{31858E3E-06A6-4C36-8C50-55B93659F2E1}" type="presParOf" srcId="{E8196B1E-DC6C-40DB-9D3F-A3BB7E5A6762}" destId="{9F2C653C-3FFD-4C55-A5C0-65C3A3B651BD}" srcOrd="3" destOrd="0" presId="urn:microsoft.com/office/officeart/2005/8/layout/vList2"/>
    <dgm:cxn modelId="{487F3C0C-DAED-4E5E-A344-1EBEC3231121}" type="presParOf" srcId="{E8196B1E-DC6C-40DB-9D3F-A3BB7E5A6762}" destId="{53E46BFB-D873-4540-B061-6B457028013D}" srcOrd="4" destOrd="0" presId="urn:microsoft.com/office/officeart/2005/8/layout/vList2"/>
    <dgm:cxn modelId="{8A9F8896-08FE-4608-9321-5A12C55CEECC}" type="presParOf" srcId="{E8196B1E-DC6C-40DB-9D3F-A3BB7E5A6762}" destId="{069AEF31-17D6-4F8E-A745-8E4AD1290F31}" srcOrd="5" destOrd="0" presId="urn:microsoft.com/office/officeart/2005/8/layout/vList2"/>
    <dgm:cxn modelId="{21A70F6F-152B-412C-B4B1-301D6E22419C}" type="presParOf" srcId="{E8196B1E-DC6C-40DB-9D3F-A3BB7E5A6762}" destId="{684BAF21-0FEA-4632-BE0E-E7781B9B65A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FD5D8C6-3891-4BE8-B8CC-7D2D8A9AFD9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63D65EB-4057-4C0C-B8C1-E3DF356B228E}">
      <dgm:prSet/>
      <dgm:spPr/>
      <dgm:t>
        <a:bodyPr/>
        <a:lstStyle/>
        <a:p>
          <a:r>
            <a:rPr lang="en-US" dirty="0"/>
            <a:t>Our SENDCo is Kim Kostryca.</a:t>
          </a:r>
        </a:p>
      </dgm:t>
    </dgm:pt>
    <dgm:pt modelId="{0ECF3FDC-7FF7-4ED0-95F1-29104BCB5E40}" type="parTrans" cxnId="{3AB75B23-B274-445E-90C1-A16F0AAB50E5}">
      <dgm:prSet/>
      <dgm:spPr/>
      <dgm:t>
        <a:bodyPr/>
        <a:lstStyle/>
        <a:p>
          <a:endParaRPr lang="en-US"/>
        </a:p>
      </dgm:t>
    </dgm:pt>
    <dgm:pt modelId="{4F37C166-5945-4FB7-AB31-42C98F9D4FCA}" type="sibTrans" cxnId="{3AB75B23-B274-445E-90C1-A16F0AAB50E5}">
      <dgm:prSet/>
      <dgm:spPr/>
      <dgm:t>
        <a:bodyPr/>
        <a:lstStyle/>
        <a:p>
          <a:endParaRPr lang="en-US"/>
        </a:p>
      </dgm:t>
    </dgm:pt>
    <dgm:pt modelId="{49676E1F-0583-486E-8BAF-FCED2F3E4549}">
      <dgm:prSet/>
      <dgm:spPr/>
      <dgm:t>
        <a:bodyPr/>
        <a:lstStyle/>
        <a:p>
          <a:r>
            <a:rPr lang="en-US" dirty="0"/>
            <a:t>Teachers and support staff support children every day.</a:t>
          </a:r>
        </a:p>
      </dgm:t>
    </dgm:pt>
    <dgm:pt modelId="{2BDB78AE-7C8B-4BA1-8F27-1ECE3280FDD6}" type="parTrans" cxnId="{2349BA3E-FBEF-482E-B1A0-523D06E940D6}">
      <dgm:prSet/>
      <dgm:spPr/>
      <dgm:t>
        <a:bodyPr/>
        <a:lstStyle/>
        <a:p>
          <a:endParaRPr lang="en-US"/>
        </a:p>
      </dgm:t>
    </dgm:pt>
    <dgm:pt modelId="{7152D1BF-5EEF-4024-8652-D938813F4985}" type="sibTrans" cxnId="{2349BA3E-FBEF-482E-B1A0-523D06E940D6}">
      <dgm:prSet/>
      <dgm:spPr/>
      <dgm:t>
        <a:bodyPr/>
        <a:lstStyle/>
        <a:p>
          <a:endParaRPr lang="en-US"/>
        </a:p>
      </dgm:t>
    </dgm:pt>
    <dgm:pt modelId="{AF7FBCE4-A717-4276-A7C5-455808D53DB6}">
      <dgm:prSet/>
      <dgm:spPr/>
      <dgm:t>
        <a:bodyPr/>
        <a:lstStyle/>
        <a:p>
          <a:r>
            <a:rPr lang="en-US" dirty="0"/>
            <a:t>Julie Mellor our Vice Chair Governor oversees SEND across the Federation.</a:t>
          </a:r>
        </a:p>
      </dgm:t>
    </dgm:pt>
    <dgm:pt modelId="{CA50680D-115D-432B-8C3E-A7F44E25FCE7}" type="parTrans" cxnId="{39276F56-6DA3-4C0D-82FA-972128D6BF6B}">
      <dgm:prSet/>
      <dgm:spPr/>
      <dgm:t>
        <a:bodyPr/>
        <a:lstStyle/>
        <a:p>
          <a:endParaRPr lang="en-US"/>
        </a:p>
      </dgm:t>
    </dgm:pt>
    <dgm:pt modelId="{3DAA5333-B474-4FCB-BEC8-C72326649DC1}" type="sibTrans" cxnId="{39276F56-6DA3-4C0D-82FA-972128D6BF6B}">
      <dgm:prSet/>
      <dgm:spPr/>
      <dgm:t>
        <a:bodyPr/>
        <a:lstStyle/>
        <a:p>
          <a:endParaRPr lang="en-US"/>
        </a:p>
      </dgm:t>
    </dgm:pt>
    <dgm:pt modelId="{6C4696FB-1B30-45EC-881A-4D966FF5FB09}" type="pres">
      <dgm:prSet presAssocID="{9FD5D8C6-3891-4BE8-B8CC-7D2D8A9AFD97}" presName="linear" presStyleCnt="0">
        <dgm:presLayoutVars>
          <dgm:animLvl val="lvl"/>
          <dgm:resizeHandles val="exact"/>
        </dgm:presLayoutVars>
      </dgm:prSet>
      <dgm:spPr/>
    </dgm:pt>
    <dgm:pt modelId="{EDA153A4-29EF-4A2B-8C33-46AED5EA9C05}" type="pres">
      <dgm:prSet presAssocID="{063D65EB-4057-4C0C-B8C1-E3DF356B228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CA4D636-6A49-4A1C-9818-4EE5BF7CAC28}" type="pres">
      <dgm:prSet presAssocID="{4F37C166-5945-4FB7-AB31-42C98F9D4FCA}" presName="spacer" presStyleCnt="0"/>
      <dgm:spPr/>
    </dgm:pt>
    <dgm:pt modelId="{4FC64EFC-F46C-48ED-8BDC-CACD275EBFE1}" type="pres">
      <dgm:prSet presAssocID="{49676E1F-0583-486E-8BAF-FCED2F3E454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9D6AC14-DC52-4DC8-B47D-4A5A8E92BEFD}" type="pres">
      <dgm:prSet presAssocID="{7152D1BF-5EEF-4024-8652-D938813F4985}" presName="spacer" presStyleCnt="0"/>
      <dgm:spPr/>
    </dgm:pt>
    <dgm:pt modelId="{AD80DB0F-D9C4-4257-B582-EDEDF714DE6C}" type="pres">
      <dgm:prSet presAssocID="{AF7FBCE4-A717-4276-A7C5-455808D53DB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7729C0F-4D07-4325-8A14-A8B9E8951E6D}" type="presOf" srcId="{9FD5D8C6-3891-4BE8-B8CC-7D2D8A9AFD97}" destId="{6C4696FB-1B30-45EC-881A-4D966FF5FB09}" srcOrd="0" destOrd="0" presId="urn:microsoft.com/office/officeart/2005/8/layout/vList2"/>
    <dgm:cxn modelId="{3AB75B23-B274-445E-90C1-A16F0AAB50E5}" srcId="{9FD5D8C6-3891-4BE8-B8CC-7D2D8A9AFD97}" destId="{063D65EB-4057-4C0C-B8C1-E3DF356B228E}" srcOrd="0" destOrd="0" parTransId="{0ECF3FDC-7FF7-4ED0-95F1-29104BCB5E40}" sibTransId="{4F37C166-5945-4FB7-AB31-42C98F9D4FCA}"/>
    <dgm:cxn modelId="{7063AE35-5DA9-4CE5-929B-FBF48ECE0D62}" type="presOf" srcId="{AF7FBCE4-A717-4276-A7C5-455808D53DB6}" destId="{AD80DB0F-D9C4-4257-B582-EDEDF714DE6C}" srcOrd="0" destOrd="0" presId="urn:microsoft.com/office/officeart/2005/8/layout/vList2"/>
    <dgm:cxn modelId="{2349BA3E-FBEF-482E-B1A0-523D06E940D6}" srcId="{9FD5D8C6-3891-4BE8-B8CC-7D2D8A9AFD97}" destId="{49676E1F-0583-486E-8BAF-FCED2F3E4549}" srcOrd="1" destOrd="0" parTransId="{2BDB78AE-7C8B-4BA1-8F27-1ECE3280FDD6}" sibTransId="{7152D1BF-5EEF-4024-8652-D938813F4985}"/>
    <dgm:cxn modelId="{39276F56-6DA3-4C0D-82FA-972128D6BF6B}" srcId="{9FD5D8C6-3891-4BE8-B8CC-7D2D8A9AFD97}" destId="{AF7FBCE4-A717-4276-A7C5-455808D53DB6}" srcOrd="2" destOrd="0" parTransId="{CA50680D-115D-432B-8C3E-A7F44E25FCE7}" sibTransId="{3DAA5333-B474-4FCB-BEC8-C72326649DC1}"/>
    <dgm:cxn modelId="{4B4C2C89-FF1A-44B9-96A4-A4E8533FDDED}" type="presOf" srcId="{49676E1F-0583-486E-8BAF-FCED2F3E4549}" destId="{4FC64EFC-F46C-48ED-8BDC-CACD275EBFE1}" srcOrd="0" destOrd="0" presId="urn:microsoft.com/office/officeart/2005/8/layout/vList2"/>
    <dgm:cxn modelId="{389703FE-D737-49A9-838B-7C82452BC2A2}" type="presOf" srcId="{063D65EB-4057-4C0C-B8C1-E3DF356B228E}" destId="{EDA153A4-29EF-4A2B-8C33-46AED5EA9C05}" srcOrd="0" destOrd="0" presId="urn:microsoft.com/office/officeart/2005/8/layout/vList2"/>
    <dgm:cxn modelId="{E4EAF2A5-7D60-4A19-AC00-EBFBD14FAB1B}" type="presParOf" srcId="{6C4696FB-1B30-45EC-881A-4D966FF5FB09}" destId="{EDA153A4-29EF-4A2B-8C33-46AED5EA9C05}" srcOrd="0" destOrd="0" presId="urn:microsoft.com/office/officeart/2005/8/layout/vList2"/>
    <dgm:cxn modelId="{096AF897-A258-47A1-9D5A-BA10D3924377}" type="presParOf" srcId="{6C4696FB-1B30-45EC-881A-4D966FF5FB09}" destId="{3CA4D636-6A49-4A1C-9818-4EE5BF7CAC28}" srcOrd="1" destOrd="0" presId="urn:microsoft.com/office/officeart/2005/8/layout/vList2"/>
    <dgm:cxn modelId="{2C920A5A-D192-4D05-902C-2E7C7660F771}" type="presParOf" srcId="{6C4696FB-1B30-45EC-881A-4D966FF5FB09}" destId="{4FC64EFC-F46C-48ED-8BDC-CACD275EBFE1}" srcOrd="2" destOrd="0" presId="urn:microsoft.com/office/officeart/2005/8/layout/vList2"/>
    <dgm:cxn modelId="{B6ACF660-E1FC-4665-984B-A7A38344613E}" type="presParOf" srcId="{6C4696FB-1B30-45EC-881A-4D966FF5FB09}" destId="{29D6AC14-DC52-4DC8-B47D-4A5A8E92BEFD}" srcOrd="3" destOrd="0" presId="urn:microsoft.com/office/officeart/2005/8/layout/vList2"/>
    <dgm:cxn modelId="{A9C4E9FF-E00E-4FA6-9943-CEB4EDEA1F85}" type="presParOf" srcId="{6C4696FB-1B30-45EC-881A-4D966FF5FB09}" destId="{AD80DB0F-D9C4-4257-B582-EDEDF714DE6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16E26D6-CF77-4CE3-BFBC-A80AF6A8120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E44D83C-ED68-4671-8E0A-C8C6B3A3108E}">
      <dgm:prSet/>
      <dgm:spPr/>
      <dgm:t>
        <a:bodyPr/>
        <a:lstStyle/>
        <a:p>
          <a:r>
            <a:rPr lang="en-US" dirty="0"/>
            <a:t>Arrange to talk to your child’s key person or teacher first.</a:t>
          </a:r>
        </a:p>
      </dgm:t>
    </dgm:pt>
    <dgm:pt modelId="{D0D8332E-5D28-4726-9115-9E573EF12FA9}" type="parTrans" cxnId="{7F674BC8-52C8-484B-ACAF-B04472A431CB}">
      <dgm:prSet/>
      <dgm:spPr/>
      <dgm:t>
        <a:bodyPr/>
        <a:lstStyle/>
        <a:p>
          <a:endParaRPr lang="en-US"/>
        </a:p>
      </dgm:t>
    </dgm:pt>
    <dgm:pt modelId="{2C25CD95-EEAE-4380-8F63-5F8D7ADB4D2C}" type="sibTrans" cxnId="{7F674BC8-52C8-484B-ACAF-B04472A431CB}">
      <dgm:prSet/>
      <dgm:spPr/>
      <dgm:t>
        <a:bodyPr/>
        <a:lstStyle/>
        <a:p>
          <a:endParaRPr lang="en-US"/>
        </a:p>
      </dgm:t>
    </dgm:pt>
    <dgm:pt modelId="{7219FC0F-26C5-49CB-B19B-B54B1489AC7E}">
      <dgm:prSet/>
      <dgm:spPr/>
      <dgm:t>
        <a:bodyPr/>
        <a:lstStyle/>
        <a:p>
          <a:r>
            <a:rPr lang="en-US" dirty="0"/>
            <a:t>You can also speak to Kim Kostryca our Nursery School </a:t>
          </a:r>
          <a:r>
            <a:rPr lang="en-US" dirty="0" err="1"/>
            <a:t>SENDco</a:t>
          </a:r>
          <a:r>
            <a:rPr lang="en-US" dirty="0"/>
            <a:t>. </a:t>
          </a:r>
          <a:r>
            <a:rPr lang="en-US" dirty="0">
              <a:hlinkClick xmlns:r="http://schemas.openxmlformats.org/officeDocument/2006/relationships" r:id="rId1"/>
            </a:rPr>
            <a:t>Kim.Kostryca@gainsborough-nur.lincs.sch.uk</a:t>
          </a:r>
          <a:r>
            <a:rPr lang="en-US" dirty="0"/>
            <a:t> </a:t>
          </a:r>
        </a:p>
        <a:p>
          <a:endParaRPr lang="en-US" dirty="0"/>
        </a:p>
      </dgm:t>
    </dgm:pt>
    <dgm:pt modelId="{B3AEE546-70BB-4B3E-8AB1-07DF74B679C8}" type="parTrans" cxnId="{E590A860-7ED4-433F-B550-919A63088E0A}">
      <dgm:prSet/>
      <dgm:spPr/>
      <dgm:t>
        <a:bodyPr/>
        <a:lstStyle/>
        <a:p>
          <a:endParaRPr lang="en-US"/>
        </a:p>
      </dgm:t>
    </dgm:pt>
    <dgm:pt modelId="{41B1749A-2A13-4C54-884B-ADE20997D49E}" type="sibTrans" cxnId="{E590A860-7ED4-433F-B550-919A63088E0A}">
      <dgm:prSet/>
      <dgm:spPr/>
      <dgm:t>
        <a:bodyPr/>
        <a:lstStyle/>
        <a:p>
          <a:endParaRPr lang="en-US"/>
        </a:p>
      </dgm:t>
    </dgm:pt>
    <dgm:pt modelId="{2640B69D-FDF5-422D-B2AA-776CD2FAE12F}">
      <dgm:prSet/>
      <dgm:spPr/>
      <dgm:t>
        <a:bodyPr/>
        <a:lstStyle/>
        <a:p>
          <a:r>
            <a:rPr lang="en-US" dirty="0"/>
            <a:t>We’ll listen and work together to support your child with their next steps.</a:t>
          </a:r>
        </a:p>
      </dgm:t>
    </dgm:pt>
    <dgm:pt modelId="{29531978-1B19-4BB1-8BD0-AC9D6D6D9E1E}" type="parTrans" cxnId="{5216EE8E-35CC-4DE2-A8CD-CBD29B4650A5}">
      <dgm:prSet/>
      <dgm:spPr/>
      <dgm:t>
        <a:bodyPr/>
        <a:lstStyle/>
        <a:p>
          <a:endParaRPr lang="en-US"/>
        </a:p>
      </dgm:t>
    </dgm:pt>
    <dgm:pt modelId="{D5B38E50-DF46-44A9-89F6-E5C0EC77E505}" type="sibTrans" cxnId="{5216EE8E-35CC-4DE2-A8CD-CBD29B4650A5}">
      <dgm:prSet/>
      <dgm:spPr/>
      <dgm:t>
        <a:bodyPr/>
        <a:lstStyle/>
        <a:p>
          <a:endParaRPr lang="en-US"/>
        </a:p>
      </dgm:t>
    </dgm:pt>
    <dgm:pt modelId="{354E2A45-AE19-4CE2-8229-8466BB480A1E}" type="pres">
      <dgm:prSet presAssocID="{516E26D6-CF77-4CE3-BFBC-A80AF6A8120B}" presName="linear" presStyleCnt="0">
        <dgm:presLayoutVars>
          <dgm:animLvl val="lvl"/>
          <dgm:resizeHandles val="exact"/>
        </dgm:presLayoutVars>
      </dgm:prSet>
      <dgm:spPr/>
    </dgm:pt>
    <dgm:pt modelId="{A21D22A0-58FB-450C-905D-77709ACF3E05}" type="pres">
      <dgm:prSet presAssocID="{0E44D83C-ED68-4671-8E0A-C8C6B3A3108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AA2BE22-3700-4176-AE31-F45FF6066642}" type="pres">
      <dgm:prSet presAssocID="{2C25CD95-EEAE-4380-8F63-5F8D7ADB4D2C}" presName="spacer" presStyleCnt="0"/>
      <dgm:spPr/>
    </dgm:pt>
    <dgm:pt modelId="{3DFC82A6-1F79-49E5-9481-871D82FBC378}" type="pres">
      <dgm:prSet presAssocID="{7219FC0F-26C5-49CB-B19B-B54B1489AC7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BC1357D-A2F5-41B3-8C2F-1C5D7D1F7917}" type="pres">
      <dgm:prSet presAssocID="{41B1749A-2A13-4C54-884B-ADE20997D49E}" presName="spacer" presStyleCnt="0"/>
      <dgm:spPr/>
    </dgm:pt>
    <dgm:pt modelId="{56C4FD0B-95CA-40A6-B7D7-BA44D75F5D25}" type="pres">
      <dgm:prSet presAssocID="{2640B69D-FDF5-422D-B2AA-776CD2FAE12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FFD2D03-0DB6-4F39-81F8-6DD1CFAD5A43}" type="presOf" srcId="{2640B69D-FDF5-422D-B2AA-776CD2FAE12F}" destId="{56C4FD0B-95CA-40A6-B7D7-BA44D75F5D25}" srcOrd="0" destOrd="0" presId="urn:microsoft.com/office/officeart/2005/8/layout/vList2"/>
    <dgm:cxn modelId="{AB099106-16C2-4C3A-B1FF-2FAC61883689}" type="presOf" srcId="{7219FC0F-26C5-49CB-B19B-B54B1489AC7E}" destId="{3DFC82A6-1F79-49E5-9481-871D82FBC378}" srcOrd="0" destOrd="0" presId="urn:microsoft.com/office/officeart/2005/8/layout/vList2"/>
    <dgm:cxn modelId="{E590A860-7ED4-433F-B550-919A63088E0A}" srcId="{516E26D6-CF77-4CE3-BFBC-A80AF6A8120B}" destId="{7219FC0F-26C5-49CB-B19B-B54B1489AC7E}" srcOrd="1" destOrd="0" parTransId="{B3AEE546-70BB-4B3E-8AB1-07DF74B679C8}" sibTransId="{41B1749A-2A13-4C54-884B-ADE20997D49E}"/>
    <dgm:cxn modelId="{DD3DFC43-6929-4E77-88C5-BA9A82B81109}" type="presOf" srcId="{516E26D6-CF77-4CE3-BFBC-A80AF6A8120B}" destId="{354E2A45-AE19-4CE2-8229-8466BB480A1E}" srcOrd="0" destOrd="0" presId="urn:microsoft.com/office/officeart/2005/8/layout/vList2"/>
    <dgm:cxn modelId="{5216EE8E-35CC-4DE2-A8CD-CBD29B4650A5}" srcId="{516E26D6-CF77-4CE3-BFBC-A80AF6A8120B}" destId="{2640B69D-FDF5-422D-B2AA-776CD2FAE12F}" srcOrd="2" destOrd="0" parTransId="{29531978-1B19-4BB1-8BD0-AC9D6D6D9E1E}" sibTransId="{D5B38E50-DF46-44A9-89F6-E5C0EC77E505}"/>
    <dgm:cxn modelId="{B07800A7-0DF4-4CFF-B9F8-04AE8F734286}" type="presOf" srcId="{0E44D83C-ED68-4671-8E0A-C8C6B3A3108E}" destId="{A21D22A0-58FB-450C-905D-77709ACF3E05}" srcOrd="0" destOrd="0" presId="urn:microsoft.com/office/officeart/2005/8/layout/vList2"/>
    <dgm:cxn modelId="{7F674BC8-52C8-484B-ACAF-B04472A431CB}" srcId="{516E26D6-CF77-4CE3-BFBC-A80AF6A8120B}" destId="{0E44D83C-ED68-4671-8E0A-C8C6B3A3108E}" srcOrd="0" destOrd="0" parTransId="{D0D8332E-5D28-4726-9115-9E573EF12FA9}" sibTransId="{2C25CD95-EEAE-4380-8F63-5F8D7ADB4D2C}"/>
    <dgm:cxn modelId="{4E6B3AE2-8A2F-4069-98DD-35401E358C9E}" type="presParOf" srcId="{354E2A45-AE19-4CE2-8229-8466BB480A1E}" destId="{A21D22A0-58FB-450C-905D-77709ACF3E05}" srcOrd="0" destOrd="0" presId="urn:microsoft.com/office/officeart/2005/8/layout/vList2"/>
    <dgm:cxn modelId="{0D984013-9748-46DD-A66E-518765EF72B1}" type="presParOf" srcId="{354E2A45-AE19-4CE2-8229-8466BB480A1E}" destId="{CAA2BE22-3700-4176-AE31-F45FF6066642}" srcOrd="1" destOrd="0" presId="urn:microsoft.com/office/officeart/2005/8/layout/vList2"/>
    <dgm:cxn modelId="{28AEBE2A-F9F8-4E72-B422-50B8E736E168}" type="presParOf" srcId="{354E2A45-AE19-4CE2-8229-8466BB480A1E}" destId="{3DFC82A6-1F79-49E5-9481-871D82FBC378}" srcOrd="2" destOrd="0" presId="urn:microsoft.com/office/officeart/2005/8/layout/vList2"/>
    <dgm:cxn modelId="{55C2195F-D5FC-4336-980C-E6D32D2A25E9}" type="presParOf" srcId="{354E2A45-AE19-4CE2-8229-8466BB480A1E}" destId="{1BC1357D-A2F5-41B3-8C2F-1C5D7D1F7917}" srcOrd="3" destOrd="0" presId="urn:microsoft.com/office/officeart/2005/8/layout/vList2"/>
    <dgm:cxn modelId="{3FF84009-8712-4D89-9607-610A6DEC3D40}" type="presParOf" srcId="{354E2A45-AE19-4CE2-8229-8466BB480A1E}" destId="{56C4FD0B-95CA-40A6-B7D7-BA44D75F5D2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2726FA4-BA54-498F-95CB-FE415915C4B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9EC5630-86B2-46C6-9E1B-39163C65DCAA}">
      <dgm:prSet/>
      <dgm:spPr/>
      <dgm:t>
        <a:bodyPr/>
        <a:lstStyle/>
        <a:p>
          <a:r>
            <a:rPr lang="en-US"/>
            <a:t>We will listen carefully and talk about what we see in school.</a:t>
          </a:r>
        </a:p>
      </dgm:t>
    </dgm:pt>
    <dgm:pt modelId="{BD9DCA82-F1D7-4317-A608-608A54CB8495}" type="parTrans" cxnId="{CFC97D19-69E0-4F52-8D6B-A9D5A08A08DE}">
      <dgm:prSet/>
      <dgm:spPr/>
      <dgm:t>
        <a:bodyPr/>
        <a:lstStyle/>
        <a:p>
          <a:endParaRPr lang="en-US"/>
        </a:p>
      </dgm:t>
    </dgm:pt>
    <dgm:pt modelId="{0AAFAE0A-8D67-43BE-9548-975D2432D836}" type="sibTrans" cxnId="{CFC97D19-69E0-4F52-8D6B-A9D5A08A08DE}">
      <dgm:prSet/>
      <dgm:spPr/>
      <dgm:t>
        <a:bodyPr/>
        <a:lstStyle/>
        <a:p>
          <a:endParaRPr lang="en-US"/>
        </a:p>
      </dgm:t>
    </dgm:pt>
    <dgm:pt modelId="{C808966F-9465-43E4-BC22-81A648D93D63}">
      <dgm:prSet/>
      <dgm:spPr/>
      <dgm:t>
        <a:bodyPr/>
        <a:lstStyle/>
        <a:p>
          <a:r>
            <a:rPr lang="en-US"/>
            <a:t>We might observe your child to learn more.</a:t>
          </a:r>
        </a:p>
      </dgm:t>
    </dgm:pt>
    <dgm:pt modelId="{88040780-ABE0-4C53-A54B-4740496442B9}" type="parTrans" cxnId="{99CA9826-42BB-48DD-9C81-9E527F184FB5}">
      <dgm:prSet/>
      <dgm:spPr/>
      <dgm:t>
        <a:bodyPr/>
        <a:lstStyle/>
        <a:p>
          <a:endParaRPr lang="en-US"/>
        </a:p>
      </dgm:t>
    </dgm:pt>
    <dgm:pt modelId="{937582A3-7D7B-4D56-83B4-7A96DC92CCAD}" type="sibTrans" cxnId="{99CA9826-42BB-48DD-9C81-9E527F184FB5}">
      <dgm:prSet/>
      <dgm:spPr/>
      <dgm:t>
        <a:bodyPr/>
        <a:lstStyle/>
        <a:p>
          <a:endParaRPr lang="en-US"/>
        </a:p>
      </dgm:t>
    </dgm:pt>
    <dgm:pt modelId="{0C7DD0C7-F889-48FE-9AEB-E30392E4D334}">
      <dgm:prSet/>
      <dgm:spPr/>
      <dgm:t>
        <a:bodyPr/>
        <a:lstStyle/>
        <a:p>
          <a:r>
            <a:rPr lang="en-US" dirty="0"/>
            <a:t>Together we will make a plan to support your child following our SEND Journey.</a:t>
          </a:r>
        </a:p>
      </dgm:t>
    </dgm:pt>
    <dgm:pt modelId="{CA4E3140-02F8-4EE5-8EA7-8CA751C35FEF}" type="parTrans" cxnId="{1FA18DAD-8E77-43D0-AD1C-1F65FD5F8ADB}">
      <dgm:prSet/>
      <dgm:spPr/>
      <dgm:t>
        <a:bodyPr/>
        <a:lstStyle/>
        <a:p>
          <a:endParaRPr lang="en-US"/>
        </a:p>
      </dgm:t>
    </dgm:pt>
    <dgm:pt modelId="{BD67D93A-4E94-4BC8-A688-58BDE9275F81}" type="sibTrans" cxnId="{1FA18DAD-8E77-43D0-AD1C-1F65FD5F8ADB}">
      <dgm:prSet/>
      <dgm:spPr/>
      <dgm:t>
        <a:bodyPr/>
        <a:lstStyle/>
        <a:p>
          <a:endParaRPr lang="en-US"/>
        </a:p>
      </dgm:t>
    </dgm:pt>
    <dgm:pt modelId="{2B3362B3-71F5-409B-9337-C3159131DD82}" type="pres">
      <dgm:prSet presAssocID="{E2726FA4-BA54-498F-95CB-FE415915C4BC}" presName="linear" presStyleCnt="0">
        <dgm:presLayoutVars>
          <dgm:animLvl val="lvl"/>
          <dgm:resizeHandles val="exact"/>
        </dgm:presLayoutVars>
      </dgm:prSet>
      <dgm:spPr/>
    </dgm:pt>
    <dgm:pt modelId="{B92C47E6-CA10-4C79-8066-A3A18BCD94D7}" type="pres">
      <dgm:prSet presAssocID="{39EC5630-86B2-46C6-9E1B-39163C65DCA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676C6DD-7602-419E-B3F8-299A2894AC0C}" type="pres">
      <dgm:prSet presAssocID="{0AAFAE0A-8D67-43BE-9548-975D2432D836}" presName="spacer" presStyleCnt="0"/>
      <dgm:spPr/>
    </dgm:pt>
    <dgm:pt modelId="{545F3820-4599-4ADE-AB1D-C263265C4FD4}" type="pres">
      <dgm:prSet presAssocID="{C808966F-9465-43E4-BC22-81A648D93D6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BBD3FC9-3554-4F94-9894-4B162A671068}" type="pres">
      <dgm:prSet presAssocID="{937582A3-7D7B-4D56-83B4-7A96DC92CCAD}" presName="spacer" presStyleCnt="0"/>
      <dgm:spPr/>
    </dgm:pt>
    <dgm:pt modelId="{23CF4DF6-B7F3-488E-8ACD-7A41EB0213FA}" type="pres">
      <dgm:prSet presAssocID="{0C7DD0C7-F889-48FE-9AEB-E30392E4D33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FC97D19-69E0-4F52-8D6B-A9D5A08A08DE}" srcId="{E2726FA4-BA54-498F-95CB-FE415915C4BC}" destId="{39EC5630-86B2-46C6-9E1B-39163C65DCAA}" srcOrd="0" destOrd="0" parTransId="{BD9DCA82-F1D7-4317-A608-608A54CB8495}" sibTransId="{0AAFAE0A-8D67-43BE-9548-975D2432D836}"/>
    <dgm:cxn modelId="{4A0B8324-4520-4343-8A74-B0EDFF04842A}" type="presOf" srcId="{E2726FA4-BA54-498F-95CB-FE415915C4BC}" destId="{2B3362B3-71F5-409B-9337-C3159131DD82}" srcOrd="0" destOrd="0" presId="urn:microsoft.com/office/officeart/2005/8/layout/vList2"/>
    <dgm:cxn modelId="{99CA9826-42BB-48DD-9C81-9E527F184FB5}" srcId="{E2726FA4-BA54-498F-95CB-FE415915C4BC}" destId="{C808966F-9465-43E4-BC22-81A648D93D63}" srcOrd="1" destOrd="0" parTransId="{88040780-ABE0-4C53-A54B-4740496442B9}" sibTransId="{937582A3-7D7B-4D56-83B4-7A96DC92CCAD}"/>
    <dgm:cxn modelId="{ECCA9046-641A-40AA-8534-B28F39FE5E59}" type="presOf" srcId="{0C7DD0C7-F889-48FE-9AEB-E30392E4D334}" destId="{23CF4DF6-B7F3-488E-8ACD-7A41EB0213FA}" srcOrd="0" destOrd="0" presId="urn:microsoft.com/office/officeart/2005/8/layout/vList2"/>
    <dgm:cxn modelId="{AF8E4F59-9980-49D2-A0BD-BD3821272B73}" type="presOf" srcId="{C808966F-9465-43E4-BC22-81A648D93D63}" destId="{545F3820-4599-4ADE-AB1D-C263265C4FD4}" srcOrd="0" destOrd="0" presId="urn:microsoft.com/office/officeart/2005/8/layout/vList2"/>
    <dgm:cxn modelId="{1FA18DAD-8E77-43D0-AD1C-1F65FD5F8ADB}" srcId="{E2726FA4-BA54-498F-95CB-FE415915C4BC}" destId="{0C7DD0C7-F889-48FE-9AEB-E30392E4D334}" srcOrd="2" destOrd="0" parTransId="{CA4E3140-02F8-4EE5-8EA7-8CA751C35FEF}" sibTransId="{BD67D93A-4E94-4BC8-A688-58BDE9275F81}"/>
    <dgm:cxn modelId="{675D4AD4-6430-4652-865F-52624D72110A}" type="presOf" srcId="{39EC5630-86B2-46C6-9E1B-39163C65DCAA}" destId="{B92C47E6-CA10-4C79-8066-A3A18BCD94D7}" srcOrd="0" destOrd="0" presId="urn:microsoft.com/office/officeart/2005/8/layout/vList2"/>
    <dgm:cxn modelId="{9E7CA8EC-163D-4315-8D0B-3D8561F12461}" type="presParOf" srcId="{2B3362B3-71F5-409B-9337-C3159131DD82}" destId="{B92C47E6-CA10-4C79-8066-A3A18BCD94D7}" srcOrd="0" destOrd="0" presId="urn:microsoft.com/office/officeart/2005/8/layout/vList2"/>
    <dgm:cxn modelId="{60D8B0F2-7744-46B2-ABD6-702BFA441CD2}" type="presParOf" srcId="{2B3362B3-71F5-409B-9337-C3159131DD82}" destId="{9676C6DD-7602-419E-B3F8-299A2894AC0C}" srcOrd="1" destOrd="0" presId="urn:microsoft.com/office/officeart/2005/8/layout/vList2"/>
    <dgm:cxn modelId="{BC2EC688-7105-4272-9938-70E26C8E5ED5}" type="presParOf" srcId="{2B3362B3-71F5-409B-9337-C3159131DD82}" destId="{545F3820-4599-4ADE-AB1D-C263265C4FD4}" srcOrd="2" destOrd="0" presId="urn:microsoft.com/office/officeart/2005/8/layout/vList2"/>
    <dgm:cxn modelId="{8292C8D8-52C1-40DD-BD8D-FE9D55DDC31B}" type="presParOf" srcId="{2B3362B3-71F5-409B-9337-C3159131DD82}" destId="{DBBD3FC9-3554-4F94-9894-4B162A671068}" srcOrd="3" destOrd="0" presId="urn:microsoft.com/office/officeart/2005/8/layout/vList2"/>
    <dgm:cxn modelId="{8E6E27BA-616F-4E1F-99A1-3E38F9359A8A}" type="presParOf" srcId="{2B3362B3-71F5-409B-9337-C3159131DD82}" destId="{23CF4DF6-B7F3-488E-8ACD-7A41EB0213F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0B5C93E-5C9D-46E0-8FFD-3C8F91AFBF22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3E27428-8AFF-4BE3-AADE-6AA5696BA069}">
      <dgm:prSet/>
      <dgm:spPr/>
      <dgm:t>
        <a:bodyPr/>
        <a:lstStyle/>
        <a:p>
          <a:r>
            <a:rPr lang="en-US"/>
            <a:t>We notice if a child finds something tricky early on.</a:t>
          </a:r>
        </a:p>
      </dgm:t>
    </dgm:pt>
    <dgm:pt modelId="{177CE7AC-4F57-4A65-B04B-6EF670E368A0}" type="parTrans" cxnId="{B5FE31C0-79A8-4C9B-802C-B7FCFF539182}">
      <dgm:prSet/>
      <dgm:spPr/>
      <dgm:t>
        <a:bodyPr/>
        <a:lstStyle/>
        <a:p>
          <a:endParaRPr lang="en-US"/>
        </a:p>
      </dgm:t>
    </dgm:pt>
    <dgm:pt modelId="{A10560EC-5BF5-44A9-B531-1B5A49286DE9}" type="sibTrans" cxnId="{B5FE31C0-79A8-4C9B-802C-B7FCFF539182}">
      <dgm:prSet/>
      <dgm:spPr/>
      <dgm:t>
        <a:bodyPr/>
        <a:lstStyle/>
        <a:p>
          <a:endParaRPr lang="en-US"/>
        </a:p>
      </dgm:t>
    </dgm:pt>
    <dgm:pt modelId="{22FE9DB7-1110-4534-8CFE-44355A5E5084}">
      <dgm:prSet/>
      <dgm:spPr/>
      <dgm:t>
        <a:bodyPr/>
        <a:lstStyle/>
        <a:p>
          <a:r>
            <a:rPr lang="en-US"/>
            <a:t>We talk to parents quickly so we can help straight away.</a:t>
          </a:r>
        </a:p>
      </dgm:t>
    </dgm:pt>
    <dgm:pt modelId="{3B0BC79E-600C-424B-8536-C391B9F8F005}" type="parTrans" cxnId="{4F2ECC97-2AE3-430B-9A48-32245131DB56}">
      <dgm:prSet/>
      <dgm:spPr/>
      <dgm:t>
        <a:bodyPr/>
        <a:lstStyle/>
        <a:p>
          <a:endParaRPr lang="en-US"/>
        </a:p>
      </dgm:t>
    </dgm:pt>
    <dgm:pt modelId="{E80D8A76-8139-42AD-A717-69B4ACAE306A}" type="sibTrans" cxnId="{4F2ECC97-2AE3-430B-9A48-32245131DB56}">
      <dgm:prSet/>
      <dgm:spPr/>
      <dgm:t>
        <a:bodyPr/>
        <a:lstStyle/>
        <a:p>
          <a:endParaRPr lang="en-US"/>
        </a:p>
      </dgm:t>
    </dgm:pt>
    <dgm:pt modelId="{5FC264B3-F432-4B66-A800-0F8ED2A8ACD0}">
      <dgm:prSet/>
      <dgm:spPr/>
      <dgm:t>
        <a:bodyPr/>
        <a:lstStyle/>
        <a:p>
          <a:r>
            <a:rPr lang="en-US"/>
            <a:t>Small changes can make a big difference.</a:t>
          </a:r>
        </a:p>
      </dgm:t>
    </dgm:pt>
    <dgm:pt modelId="{EEC173FA-6690-4850-B54A-084396DEEC50}" type="parTrans" cxnId="{26394EE9-EE18-45E0-B1D6-7147B5051C8A}">
      <dgm:prSet/>
      <dgm:spPr/>
      <dgm:t>
        <a:bodyPr/>
        <a:lstStyle/>
        <a:p>
          <a:endParaRPr lang="en-US"/>
        </a:p>
      </dgm:t>
    </dgm:pt>
    <dgm:pt modelId="{B175831B-7C37-4264-AA68-167AF82CA9DE}" type="sibTrans" cxnId="{26394EE9-EE18-45E0-B1D6-7147B5051C8A}">
      <dgm:prSet/>
      <dgm:spPr/>
      <dgm:t>
        <a:bodyPr/>
        <a:lstStyle/>
        <a:p>
          <a:endParaRPr lang="en-US"/>
        </a:p>
      </dgm:t>
    </dgm:pt>
    <dgm:pt modelId="{9CC293AC-F5B4-4089-B675-D617C58AB881}" type="pres">
      <dgm:prSet presAssocID="{60B5C93E-5C9D-46E0-8FFD-3C8F91AFBF22}" presName="diagram" presStyleCnt="0">
        <dgm:presLayoutVars>
          <dgm:dir/>
          <dgm:resizeHandles val="exact"/>
        </dgm:presLayoutVars>
      </dgm:prSet>
      <dgm:spPr/>
    </dgm:pt>
    <dgm:pt modelId="{AB24D4BE-FC4F-46BA-B07E-E54DD0689D50}" type="pres">
      <dgm:prSet presAssocID="{63E27428-8AFF-4BE3-AADE-6AA5696BA069}" presName="node" presStyleLbl="node1" presStyleIdx="0" presStyleCnt="3">
        <dgm:presLayoutVars>
          <dgm:bulletEnabled val="1"/>
        </dgm:presLayoutVars>
      </dgm:prSet>
      <dgm:spPr/>
    </dgm:pt>
    <dgm:pt modelId="{25200F3B-A0C5-4823-AA95-031CEFECEAA5}" type="pres">
      <dgm:prSet presAssocID="{A10560EC-5BF5-44A9-B531-1B5A49286DE9}" presName="sibTrans" presStyleCnt="0"/>
      <dgm:spPr/>
    </dgm:pt>
    <dgm:pt modelId="{018E5297-C047-4390-B625-6B44E7A2202B}" type="pres">
      <dgm:prSet presAssocID="{22FE9DB7-1110-4534-8CFE-44355A5E5084}" presName="node" presStyleLbl="node1" presStyleIdx="1" presStyleCnt="3">
        <dgm:presLayoutVars>
          <dgm:bulletEnabled val="1"/>
        </dgm:presLayoutVars>
      </dgm:prSet>
      <dgm:spPr/>
    </dgm:pt>
    <dgm:pt modelId="{A5812087-2B48-4ED4-BB5C-4C46296829B1}" type="pres">
      <dgm:prSet presAssocID="{E80D8A76-8139-42AD-A717-69B4ACAE306A}" presName="sibTrans" presStyleCnt="0"/>
      <dgm:spPr/>
    </dgm:pt>
    <dgm:pt modelId="{04243385-42DA-4782-B576-10E246976CD6}" type="pres">
      <dgm:prSet presAssocID="{5FC264B3-F432-4B66-A800-0F8ED2A8ACD0}" presName="node" presStyleLbl="node1" presStyleIdx="2" presStyleCnt="3">
        <dgm:presLayoutVars>
          <dgm:bulletEnabled val="1"/>
        </dgm:presLayoutVars>
      </dgm:prSet>
      <dgm:spPr/>
    </dgm:pt>
  </dgm:ptLst>
  <dgm:cxnLst>
    <dgm:cxn modelId="{4D6C2D48-A518-4ED8-A233-018FBCC6539A}" type="presOf" srcId="{63E27428-8AFF-4BE3-AADE-6AA5696BA069}" destId="{AB24D4BE-FC4F-46BA-B07E-E54DD0689D50}" srcOrd="0" destOrd="0" presId="urn:microsoft.com/office/officeart/2005/8/layout/default"/>
    <dgm:cxn modelId="{3E59ED6E-1C6A-4161-933F-839645EBA628}" type="presOf" srcId="{5FC264B3-F432-4B66-A800-0F8ED2A8ACD0}" destId="{04243385-42DA-4782-B576-10E246976CD6}" srcOrd="0" destOrd="0" presId="urn:microsoft.com/office/officeart/2005/8/layout/default"/>
    <dgm:cxn modelId="{AF2C8C8B-6983-413B-8D26-DB096AD9ED4E}" type="presOf" srcId="{60B5C93E-5C9D-46E0-8FFD-3C8F91AFBF22}" destId="{9CC293AC-F5B4-4089-B675-D617C58AB881}" srcOrd="0" destOrd="0" presId="urn:microsoft.com/office/officeart/2005/8/layout/default"/>
    <dgm:cxn modelId="{4F2ECC97-2AE3-430B-9A48-32245131DB56}" srcId="{60B5C93E-5C9D-46E0-8FFD-3C8F91AFBF22}" destId="{22FE9DB7-1110-4534-8CFE-44355A5E5084}" srcOrd="1" destOrd="0" parTransId="{3B0BC79E-600C-424B-8536-C391B9F8F005}" sibTransId="{E80D8A76-8139-42AD-A717-69B4ACAE306A}"/>
    <dgm:cxn modelId="{B5FE31C0-79A8-4C9B-802C-B7FCFF539182}" srcId="{60B5C93E-5C9D-46E0-8FFD-3C8F91AFBF22}" destId="{63E27428-8AFF-4BE3-AADE-6AA5696BA069}" srcOrd="0" destOrd="0" parTransId="{177CE7AC-4F57-4A65-B04B-6EF670E368A0}" sibTransId="{A10560EC-5BF5-44A9-B531-1B5A49286DE9}"/>
    <dgm:cxn modelId="{7F973CE8-487E-4654-8EAF-A4A5DE5DE29C}" type="presOf" srcId="{22FE9DB7-1110-4534-8CFE-44355A5E5084}" destId="{018E5297-C047-4390-B625-6B44E7A2202B}" srcOrd="0" destOrd="0" presId="urn:microsoft.com/office/officeart/2005/8/layout/default"/>
    <dgm:cxn modelId="{26394EE9-EE18-45E0-B1D6-7147B5051C8A}" srcId="{60B5C93E-5C9D-46E0-8FFD-3C8F91AFBF22}" destId="{5FC264B3-F432-4B66-A800-0F8ED2A8ACD0}" srcOrd="2" destOrd="0" parTransId="{EEC173FA-6690-4850-B54A-084396DEEC50}" sibTransId="{B175831B-7C37-4264-AA68-167AF82CA9DE}"/>
    <dgm:cxn modelId="{B91A95C6-9990-4918-821C-56620C7FFF24}" type="presParOf" srcId="{9CC293AC-F5B4-4089-B675-D617C58AB881}" destId="{AB24D4BE-FC4F-46BA-B07E-E54DD0689D50}" srcOrd="0" destOrd="0" presId="urn:microsoft.com/office/officeart/2005/8/layout/default"/>
    <dgm:cxn modelId="{9272670E-8A7F-41A4-9331-633E979F79ED}" type="presParOf" srcId="{9CC293AC-F5B4-4089-B675-D617C58AB881}" destId="{25200F3B-A0C5-4823-AA95-031CEFECEAA5}" srcOrd="1" destOrd="0" presId="urn:microsoft.com/office/officeart/2005/8/layout/default"/>
    <dgm:cxn modelId="{CF5CB1CB-E14D-47DC-8659-29FB604307A1}" type="presParOf" srcId="{9CC293AC-F5B4-4089-B675-D617C58AB881}" destId="{018E5297-C047-4390-B625-6B44E7A2202B}" srcOrd="2" destOrd="0" presId="urn:microsoft.com/office/officeart/2005/8/layout/default"/>
    <dgm:cxn modelId="{CD552EB6-BC6F-4EB0-847C-EB85A282B317}" type="presParOf" srcId="{9CC293AC-F5B4-4089-B675-D617C58AB881}" destId="{A5812087-2B48-4ED4-BB5C-4C46296829B1}" srcOrd="3" destOrd="0" presId="urn:microsoft.com/office/officeart/2005/8/layout/default"/>
    <dgm:cxn modelId="{BCB6C9A4-57FB-459D-84AC-F1950C805936}" type="presParOf" srcId="{9CC293AC-F5B4-4089-B675-D617C58AB881}" destId="{04243385-42DA-4782-B576-10E246976CD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44FDDAE-8541-4C24-A800-226C941C5E4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810BC07-7C54-48C0-B447-D942243523EA}">
      <dgm:prSet/>
      <dgm:spPr/>
      <dgm:t>
        <a:bodyPr/>
        <a:lstStyle/>
        <a:p>
          <a:r>
            <a:rPr lang="en-US" dirty="0"/>
            <a:t>We follow a simple cycle:</a:t>
          </a:r>
        </a:p>
      </dgm:t>
    </dgm:pt>
    <dgm:pt modelId="{5C9FD2C5-839E-4E7F-949F-181BB85F20A9}" type="parTrans" cxnId="{952C5926-6323-4EE7-950C-F862852B1752}">
      <dgm:prSet/>
      <dgm:spPr/>
      <dgm:t>
        <a:bodyPr/>
        <a:lstStyle/>
        <a:p>
          <a:endParaRPr lang="en-US"/>
        </a:p>
      </dgm:t>
    </dgm:pt>
    <dgm:pt modelId="{3186328A-E792-4B90-BB61-36F095FEC9E4}" type="sibTrans" cxnId="{952C5926-6323-4EE7-950C-F862852B1752}">
      <dgm:prSet/>
      <dgm:spPr/>
      <dgm:t>
        <a:bodyPr/>
        <a:lstStyle/>
        <a:p>
          <a:endParaRPr lang="en-US"/>
        </a:p>
      </dgm:t>
    </dgm:pt>
    <dgm:pt modelId="{52C2A772-FAC7-4FC1-AC1E-CB4E4954E950}">
      <dgm:prSet/>
      <dgm:spPr/>
      <dgm:t>
        <a:bodyPr/>
        <a:lstStyle/>
        <a:p>
          <a:r>
            <a:rPr lang="en-US"/>
            <a:t>1. Assess – find out what your child needs.</a:t>
          </a:r>
        </a:p>
      </dgm:t>
    </dgm:pt>
    <dgm:pt modelId="{0545AA88-91FB-4E34-89EB-1EA5A4D1A2EF}" type="parTrans" cxnId="{C6C91666-AEE4-4A46-ABFE-B391EBF5DF25}">
      <dgm:prSet/>
      <dgm:spPr/>
      <dgm:t>
        <a:bodyPr/>
        <a:lstStyle/>
        <a:p>
          <a:endParaRPr lang="en-US"/>
        </a:p>
      </dgm:t>
    </dgm:pt>
    <dgm:pt modelId="{A9206435-9E70-4EC0-9961-B87639D9A84A}" type="sibTrans" cxnId="{C6C91666-AEE4-4A46-ABFE-B391EBF5DF25}">
      <dgm:prSet/>
      <dgm:spPr/>
      <dgm:t>
        <a:bodyPr/>
        <a:lstStyle/>
        <a:p>
          <a:endParaRPr lang="en-US"/>
        </a:p>
      </dgm:t>
    </dgm:pt>
    <dgm:pt modelId="{7B5A5125-EB34-400D-B40E-E27677BE7E92}">
      <dgm:prSet/>
      <dgm:spPr/>
      <dgm:t>
        <a:bodyPr/>
        <a:lstStyle/>
        <a:p>
          <a:r>
            <a:rPr lang="en-US"/>
            <a:t>2. Plan – decide what will help.</a:t>
          </a:r>
        </a:p>
      </dgm:t>
    </dgm:pt>
    <dgm:pt modelId="{5FB60328-BCAA-4C26-918D-CB201A1CB7EB}" type="parTrans" cxnId="{1033CB29-D521-4140-B3F2-697E92797A89}">
      <dgm:prSet/>
      <dgm:spPr/>
      <dgm:t>
        <a:bodyPr/>
        <a:lstStyle/>
        <a:p>
          <a:endParaRPr lang="en-US"/>
        </a:p>
      </dgm:t>
    </dgm:pt>
    <dgm:pt modelId="{DA77441F-3B42-4525-9AA5-5F8E4E193E7E}" type="sibTrans" cxnId="{1033CB29-D521-4140-B3F2-697E92797A89}">
      <dgm:prSet/>
      <dgm:spPr/>
      <dgm:t>
        <a:bodyPr/>
        <a:lstStyle/>
        <a:p>
          <a:endParaRPr lang="en-US"/>
        </a:p>
      </dgm:t>
    </dgm:pt>
    <dgm:pt modelId="{10218AA9-2A3D-4F75-AD1C-25276E9ACBCE}">
      <dgm:prSet/>
      <dgm:spPr/>
      <dgm:t>
        <a:bodyPr/>
        <a:lstStyle/>
        <a:p>
          <a:r>
            <a:rPr lang="en-US"/>
            <a:t>3. Do – put the support in place.</a:t>
          </a:r>
        </a:p>
      </dgm:t>
    </dgm:pt>
    <dgm:pt modelId="{BBB4EFFB-BDEC-4CD1-AAEA-382D5A7D7710}" type="parTrans" cxnId="{8DFB15C8-00E2-4C97-8E69-205D4ECDCED7}">
      <dgm:prSet/>
      <dgm:spPr/>
      <dgm:t>
        <a:bodyPr/>
        <a:lstStyle/>
        <a:p>
          <a:endParaRPr lang="en-US"/>
        </a:p>
      </dgm:t>
    </dgm:pt>
    <dgm:pt modelId="{7A4E094E-E27F-48CB-A1A8-AE281E5BC7A3}" type="sibTrans" cxnId="{8DFB15C8-00E2-4C97-8E69-205D4ECDCED7}">
      <dgm:prSet/>
      <dgm:spPr/>
      <dgm:t>
        <a:bodyPr/>
        <a:lstStyle/>
        <a:p>
          <a:endParaRPr lang="en-US"/>
        </a:p>
      </dgm:t>
    </dgm:pt>
    <dgm:pt modelId="{7E992C82-01E2-4B3E-9CEA-8D0B18FCE185}">
      <dgm:prSet/>
      <dgm:spPr/>
      <dgm:t>
        <a:bodyPr/>
        <a:lstStyle/>
        <a:p>
          <a:r>
            <a:rPr lang="en-US"/>
            <a:t>4. Review – see how it’s going and change if needed.</a:t>
          </a:r>
        </a:p>
      </dgm:t>
    </dgm:pt>
    <dgm:pt modelId="{3948C91B-8B54-4A31-AB41-A57D5D1F3643}" type="parTrans" cxnId="{1C3C969B-A380-4E21-87DD-FD8F9094734E}">
      <dgm:prSet/>
      <dgm:spPr/>
      <dgm:t>
        <a:bodyPr/>
        <a:lstStyle/>
        <a:p>
          <a:endParaRPr lang="en-US"/>
        </a:p>
      </dgm:t>
    </dgm:pt>
    <dgm:pt modelId="{B329D890-5517-464E-A90F-41CEED1491D6}" type="sibTrans" cxnId="{1C3C969B-A380-4E21-87DD-FD8F9094734E}">
      <dgm:prSet/>
      <dgm:spPr/>
      <dgm:t>
        <a:bodyPr/>
        <a:lstStyle/>
        <a:p>
          <a:endParaRPr lang="en-US"/>
        </a:p>
      </dgm:t>
    </dgm:pt>
    <dgm:pt modelId="{CD7E8990-7AAC-4094-889D-D828D467B1A5}" type="pres">
      <dgm:prSet presAssocID="{544FDDAE-8541-4C24-A800-226C941C5E45}" presName="diagram" presStyleCnt="0">
        <dgm:presLayoutVars>
          <dgm:dir/>
          <dgm:resizeHandles val="exact"/>
        </dgm:presLayoutVars>
      </dgm:prSet>
      <dgm:spPr/>
    </dgm:pt>
    <dgm:pt modelId="{385DD4EB-042B-4C15-B114-D6C8C9E89E4D}" type="pres">
      <dgm:prSet presAssocID="{3810BC07-7C54-48C0-B447-D942243523EA}" presName="node" presStyleLbl="node1" presStyleIdx="0" presStyleCnt="5">
        <dgm:presLayoutVars>
          <dgm:bulletEnabled val="1"/>
        </dgm:presLayoutVars>
      </dgm:prSet>
      <dgm:spPr/>
    </dgm:pt>
    <dgm:pt modelId="{D757A053-9835-4102-B90A-CE27CD889213}" type="pres">
      <dgm:prSet presAssocID="{3186328A-E792-4B90-BB61-36F095FEC9E4}" presName="sibTrans" presStyleCnt="0"/>
      <dgm:spPr/>
    </dgm:pt>
    <dgm:pt modelId="{8F00F5C0-82FA-4F74-B31D-14850CAB4E27}" type="pres">
      <dgm:prSet presAssocID="{52C2A772-FAC7-4FC1-AC1E-CB4E4954E950}" presName="node" presStyleLbl="node1" presStyleIdx="1" presStyleCnt="5">
        <dgm:presLayoutVars>
          <dgm:bulletEnabled val="1"/>
        </dgm:presLayoutVars>
      </dgm:prSet>
      <dgm:spPr/>
    </dgm:pt>
    <dgm:pt modelId="{4F8A1166-B56B-42AE-955E-4424DBC76C35}" type="pres">
      <dgm:prSet presAssocID="{A9206435-9E70-4EC0-9961-B87639D9A84A}" presName="sibTrans" presStyleCnt="0"/>
      <dgm:spPr/>
    </dgm:pt>
    <dgm:pt modelId="{A68BE7B1-D3BD-43DE-9DC0-212C7B1DF6E2}" type="pres">
      <dgm:prSet presAssocID="{7B5A5125-EB34-400D-B40E-E27677BE7E92}" presName="node" presStyleLbl="node1" presStyleIdx="2" presStyleCnt="5">
        <dgm:presLayoutVars>
          <dgm:bulletEnabled val="1"/>
        </dgm:presLayoutVars>
      </dgm:prSet>
      <dgm:spPr/>
    </dgm:pt>
    <dgm:pt modelId="{C21FD73F-B960-4229-8E9C-51B6532345E0}" type="pres">
      <dgm:prSet presAssocID="{DA77441F-3B42-4525-9AA5-5F8E4E193E7E}" presName="sibTrans" presStyleCnt="0"/>
      <dgm:spPr/>
    </dgm:pt>
    <dgm:pt modelId="{76CFB896-E649-4315-B3C3-860595290B47}" type="pres">
      <dgm:prSet presAssocID="{10218AA9-2A3D-4F75-AD1C-25276E9ACBCE}" presName="node" presStyleLbl="node1" presStyleIdx="3" presStyleCnt="5">
        <dgm:presLayoutVars>
          <dgm:bulletEnabled val="1"/>
        </dgm:presLayoutVars>
      </dgm:prSet>
      <dgm:spPr/>
    </dgm:pt>
    <dgm:pt modelId="{42AB674E-501B-41F8-B8DE-66FA8EA941C4}" type="pres">
      <dgm:prSet presAssocID="{7A4E094E-E27F-48CB-A1A8-AE281E5BC7A3}" presName="sibTrans" presStyleCnt="0"/>
      <dgm:spPr/>
    </dgm:pt>
    <dgm:pt modelId="{CC4CAA79-32B1-4396-AFCB-BDB442E27FFF}" type="pres">
      <dgm:prSet presAssocID="{7E992C82-01E2-4B3E-9CEA-8D0B18FCE185}" presName="node" presStyleLbl="node1" presStyleIdx="4" presStyleCnt="5">
        <dgm:presLayoutVars>
          <dgm:bulletEnabled val="1"/>
        </dgm:presLayoutVars>
      </dgm:prSet>
      <dgm:spPr/>
    </dgm:pt>
  </dgm:ptLst>
  <dgm:cxnLst>
    <dgm:cxn modelId="{952C5926-6323-4EE7-950C-F862852B1752}" srcId="{544FDDAE-8541-4C24-A800-226C941C5E45}" destId="{3810BC07-7C54-48C0-B447-D942243523EA}" srcOrd="0" destOrd="0" parTransId="{5C9FD2C5-839E-4E7F-949F-181BB85F20A9}" sibTransId="{3186328A-E792-4B90-BB61-36F095FEC9E4}"/>
    <dgm:cxn modelId="{1033CB29-D521-4140-B3F2-697E92797A89}" srcId="{544FDDAE-8541-4C24-A800-226C941C5E45}" destId="{7B5A5125-EB34-400D-B40E-E27677BE7E92}" srcOrd="2" destOrd="0" parTransId="{5FB60328-BCAA-4C26-918D-CB201A1CB7EB}" sibTransId="{DA77441F-3B42-4525-9AA5-5F8E4E193E7E}"/>
    <dgm:cxn modelId="{FC6E525B-017F-497A-B466-7E20132A8FFF}" type="presOf" srcId="{544FDDAE-8541-4C24-A800-226C941C5E45}" destId="{CD7E8990-7AAC-4094-889D-D828D467B1A5}" srcOrd="0" destOrd="0" presId="urn:microsoft.com/office/officeart/2005/8/layout/default"/>
    <dgm:cxn modelId="{C6C91666-AEE4-4A46-ABFE-B391EBF5DF25}" srcId="{544FDDAE-8541-4C24-A800-226C941C5E45}" destId="{52C2A772-FAC7-4FC1-AC1E-CB4E4954E950}" srcOrd="1" destOrd="0" parTransId="{0545AA88-91FB-4E34-89EB-1EA5A4D1A2EF}" sibTransId="{A9206435-9E70-4EC0-9961-B87639D9A84A}"/>
    <dgm:cxn modelId="{1C3C969B-A380-4E21-87DD-FD8F9094734E}" srcId="{544FDDAE-8541-4C24-A800-226C941C5E45}" destId="{7E992C82-01E2-4B3E-9CEA-8D0B18FCE185}" srcOrd="4" destOrd="0" parTransId="{3948C91B-8B54-4A31-AB41-A57D5D1F3643}" sibTransId="{B329D890-5517-464E-A90F-41CEED1491D6}"/>
    <dgm:cxn modelId="{5548609C-5F02-478F-8595-9031023BC1BB}" type="presOf" srcId="{7B5A5125-EB34-400D-B40E-E27677BE7E92}" destId="{A68BE7B1-D3BD-43DE-9DC0-212C7B1DF6E2}" srcOrd="0" destOrd="0" presId="urn:microsoft.com/office/officeart/2005/8/layout/default"/>
    <dgm:cxn modelId="{6B47CA9F-BAC5-4346-B51E-2F9DF0086493}" type="presOf" srcId="{7E992C82-01E2-4B3E-9CEA-8D0B18FCE185}" destId="{CC4CAA79-32B1-4396-AFCB-BDB442E27FFF}" srcOrd="0" destOrd="0" presId="urn:microsoft.com/office/officeart/2005/8/layout/default"/>
    <dgm:cxn modelId="{8DFB15C8-00E2-4C97-8E69-205D4ECDCED7}" srcId="{544FDDAE-8541-4C24-A800-226C941C5E45}" destId="{10218AA9-2A3D-4F75-AD1C-25276E9ACBCE}" srcOrd="3" destOrd="0" parTransId="{BBB4EFFB-BDEC-4CD1-AAEA-382D5A7D7710}" sibTransId="{7A4E094E-E27F-48CB-A1A8-AE281E5BC7A3}"/>
    <dgm:cxn modelId="{1979E1CE-BF3C-478A-B9CF-CA079A36735A}" type="presOf" srcId="{10218AA9-2A3D-4F75-AD1C-25276E9ACBCE}" destId="{76CFB896-E649-4315-B3C3-860595290B47}" srcOrd="0" destOrd="0" presId="urn:microsoft.com/office/officeart/2005/8/layout/default"/>
    <dgm:cxn modelId="{EBC018D6-E12A-42E4-B3E8-B835921B954F}" type="presOf" srcId="{3810BC07-7C54-48C0-B447-D942243523EA}" destId="{385DD4EB-042B-4C15-B114-D6C8C9E89E4D}" srcOrd="0" destOrd="0" presId="urn:microsoft.com/office/officeart/2005/8/layout/default"/>
    <dgm:cxn modelId="{1E75DFED-C272-4C21-AAF8-B691A20F3F42}" type="presOf" srcId="{52C2A772-FAC7-4FC1-AC1E-CB4E4954E950}" destId="{8F00F5C0-82FA-4F74-B31D-14850CAB4E27}" srcOrd="0" destOrd="0" presId="urn:microsoft.com/office/officeart/2005/8/layout/default"/>
    <dgm:cxn modelId="{E0499D33-B323-4D39-A3F3-CCB6FE015A76}" type="presParOf" srcId="{CD7E8990-7AAC-4094-889D-D828D467B1A5}" destId="{385DD4EB-042B-4C15-B114-D6C8C9E89E4D}" srcOrd="0" destOrd="0" presId="urn:microsoft.com/office/officeart/2005/8/layout/default"/>
    <dgm:cxn modelId="{0F6A04DF-28D2-494F-9388-B525D9A2A2EC}" type="presParOf" srcId="{CD7E8990-7AAC-4094-889D-D828D467B1A5}" destId="{D757A053-9835-4102-B90A-CE27CD889213}" srcOrd="1" destOrd="0" presId="urn:microsoft.com/office/officeart/2005/8/layout/default"/>
    <dgm:cxn modelId="{65AA99AA-71B8-4D52-8F86-CA0834E707BB}" type="presParOf" srcId="{CD7E8990-7AAC-4094-889D-D828D467B1A5}" destId="{8F00F5C0-82FA-4F74-B31D-14850CAB4E27}" srcOrd="2" destOrd="0" presId="urn:microsoft.com/office/officeart/2005/8/layout/default"/>
    <dgm:cxn modelId="{DFCA0E13-2245-4B35-9429-3D09C5703534}" type="presParOf" srcId="{CD7E8990-7AAC-4094-889D-D828D467B1A5}" destId="{4F8A1166-B56B-42AE-955E-4424DBC76C35}" srcOrd="3" destOrd="0" presId="urn:microsoft.com/office/officeart/2005/8/layout/default"/>
    <dgm:cxn modelId="{6E2459B8-B13A-41BF-8633-9276762CCA27}" type="presParOf" srcId="{CD7E8990-7AAC-4094-889D-D828D467B1A5}" destId="{A68BE7B1-D3BD-43DE-9DC0-212C7B1DF6E2}" srcOrd="4" destOrd="0" presId="urn:microsoft.com/office/officeart/2005/8/layout/default"/>
    <dgm:cxn modelId="{711132F9-6441-45ED-B5D4-74C1983FBE4C}" type="presParOf" srcId="{CD7E8990-7AAC-4094-889D-D828D467B1A5}" destId="{C21FD73F-B960-4229-8E9C-51B6532345E0}" srcOrd="5" destOrd="0" presId="urn:microsoft.com/office/officeart/2005/8/layout/default"/>
    <dgm:cxn modelId="{4A7C4738-7666-4884-8A4F-0EFAE9CB4CF5}" type="presParOf" srcId="{CD7E8990-7AAC-4094-889D-D828D467B1A5}" destId="{76CFB896-E649-4315-B3C3-860595290B47}" srcOrd="6" destOrd="0" presId="urn:microsoft.com/office/officeart/2005/8/layout/default"/>
    <dgm:cxn modelId="{9CA62D78-8CD4-4B30-A00F-6C7BAEE2CDC1}" type="presParOf" srcId="{CD7E8990-7AAC-4094-889D-D828D467B1A5}" destId="{42AB674E-501B-41F8-B8DE-66FA8EA941C4}" srcOrd="7" destOrd="0" presId="urn:microsoft.com/office/officeart/2005/8/layout/default"/>
    <dgm:cxn modelId="{7BE6470C-D7D9-46E7-B352-6181CAA511AB}" type="presParOf" srcId="{CD7E8990-7AAC-4094-889D-D828D467B1A5}" destId="{CC4CAA79-32B1-4396-AFCB-BDB442E27FF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57C344E-36B5-4F61-A8DE-39E583DB2A3A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F87039B-DB08-4CE5-839B-5A41F58A5061}">
      <dgm:prSet/>
      <dgm:spPr/>
      <dgm:t>
        <a:bodyPr/>
        <a:lstStyle/>
        <a:p>
          <a:r>
            <a:rPr lang="en-US"/>
            <a:t>We use small groups, extra adult time, or special resources.</a:t>
          </a:r>
        </a:p>
      </dgm:t>
    </dgm:pt>
    <dgm:pt modelId="{7BACE102-A23D-4222-AC00-C514181528AE}" type="parTrans" cxnId="{B3E279FD-AC82-4476-B4BE-4C236B53A7D6}">
      <dgm:prSet/>
      <dgm:spPr/>
      <dgm:t>
        <a:bodyPr/>
        <a:lstStyle/>
        <a:p>
          <a:endParaRPr lang="en-US"/>
        </a:p>
      </dgm:t>
    </dgm:pt>
    <dgm:pt modelId="{EBB71FDE-3015-41DE-BB0A-88C98F00BE20}" type="sibTrans" cxnId="{B3E279FD-AC82-4476-B4BE-4C236B53A7D6}">
      <dgm:prSet/>
      <dgm:spPr/>
      <dgm:t>
        <a:bodyPr/>
        <a:lstStyle/>
        <a:p>
          <a:endParaRPr lang="en-US"/>
        </a:p>
      </dgm:t>
    </dgm:pt>
    <dgm:pt modelId="{15ED09EE-FDEA-4BEB-9125-04E7C60CBB84}">
      <dgm:prSet/>
      <dgm:spPr/>
      <dgm:t>
        <a:bodyPr/>
        <a:lstStyle/>
        <a:p>
          <a:r>
            <a:rPr lang="en-US"/>
            <a:t>We make learning fun and hands-on.</a:t>
          </a:r>
        </a:p>
      </dgm:t>
    </dgm:pt>
    <dgm:pt modelId="{957105D2-A90C-48AC-BD0F-AF2CAC036777}" type="parTrans" cxnId="{B1BCDD22-9619-4D4E-A55B-71C16C6EE4C5}">
      <dgm:prSet/>
      <dgm:spPr/>
      <dgm:t>
        <a:bodyPr/>
        <a:lstStyle/>
        <a:p>
          <a:endParaRPr lang="en-US"/>
        </a:p>
      </dgm:t>
    </dgm:pt>
    <dgm:pt modelId="{1C320028-4C51-439D-92F9-2197799409E5}" type="sibTrans" cxnId="{B1BCDD22-9619-4D4E-A55B-71C16C6EE4C5}">
      <dgm:prSet/>
      <dgm:spPr/>
      <dgm:t>
        <a:bodyPr/>
        <a:lstStyle/>
        <a:p>
          <a:endParaRPr lang="en-US"/>
        </a:p>
      </dgm:t>
    </dgm:pt>
    <dgm:pt modelId="{2B34D977-2054-4D21-9CF1-5F6528CA3FD1}">
      <dgm:prSet/>
      <dgm:spPr/>
      <dgm:t>
        <a:bodyPr/>
        <a:lstStyle/>
        <a:p>
          <a:r>
            <a:rPr lang="en-US"/>
            <a:t>We celebrate every little step forward!</a:t>
          </a:r>
        </a:p>
      </dgm:t>
    </dgm:pt>
    <dgm:pt modelId="{9AF20C08-9D64-4FA6-AF2D-93775227C394}" type="parTrans" cxnId="{286C3964-C80C-46C6-96BE-86B4D08A2D11}">
      <dgm:prSet/>
      <dgm:spPr/>
      <dgm:t>
        <a:bodyPr/>
        <a:lstStyle/>
        <a:p>
          <a:endParaRPr lang="en-US"/>
        </a:p>
      </dgm:t>
    </dgm:pt>
    <dgm:pt modelId="{2C4E2A89-D830-4909-B735-FEF010DE1891}" type="sibTrans" cxnId="{286C3964-C80C-46C6-96BE-86B4D08A2D11}">
      <dgm:prSet/>
      <dgm:spPr/>
      <dgm:t>
        <a:bodyPr/>
        <a:lstStyle/>
        <a:p>
          <a:endParaRPr lang="en-US"/>
        </a:p>
      </dgm:t>
    </dgm:pt>
    <dgm:pt modelId="{808CE431-B5DE-4B0B-84CA-A532C2E58C5E}" type="pres">
      <dgm:prSet presAssocID="{457C344E-36B5-4F61-A8DE-39E583DB2A3A}" presName="Name0" presStyleCnt="0">
        <dgm:presLayoutVars>
          <dgm:dir/>
          <dgm:animLvl val="lvl"/>
          <dgm:resizeHandles val="exact"/>
        </dgm:presLayoutVars>
      </dgm:prSet>
      <dgm:spPr/>
    </dgm:pt>
    <dgm:pt modelId="{5F7D4A9C-7F23-432E-A8C7-497DFC06C438}" type="pres">
      <dgm:prSet presAssocID="{9F87039B-DB08-4CE5-839B-5A41F58A5061}" presName="linNode" presStyleCnt="0"/>
      <dgm:spPr/>
    </dgm:pt>
    <dgm:pt modelId="{4CDCCD01-9BDA-4603-87A8-CB0E8D2605B0}" type="pres">
      <dgm:prSet presAssocID="{9F87039B-DB08-4CE5-839B-5A41F58A5061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700836B2-19E8-403B-88E8-CD26DD88EB70}" type="pres">
      <dgm:prSet presAssocID="{EBB71FDE-3015-41DE-BB0A-88C98F00BE20}" presName="sp" presStyleCnt="0"/>
      <dgm:spPr/>
    </dgm:pt>
    <dgm:pt modelId="{3B45DEE0-E86B-48F9-B445-1F85E0417E43}" type="pres">
      <dgm:prSet presAssocID="{15ED09EE-FDEA-4BEB-9125-04E7C60CBB84}" presName="linNode" presStyleCnt="0"/>
      <dgm:spPr/>
    </dgm:pt>
    <dgm:pt modelId="{0518EB79-DF58-4A49-A988-15D4224F6448}" type="pres">
      <dgm:prSet presAssocID="{15ED09EE-FDEA-4BEB-9125-04E7C60CBB84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7147F09F-9A43-4BE4-B0EF-1CFCF6499E0C}" type="pres">
      <dgm:prSet presAssocID="{1C320028-4C51-439D-92F9-2197799409E5}" presName="sp" presStyleCnt="0"/>
      <dgm:spPr/>
    </dgm:pt>
    <dgm:pt modelId="{E2F7C3DF-702B-49F1-BB06-F621B279B699}" type="pres">
      <dgm:prSet presAssocID="{2B34D977-2054-4D21-9CF1-5F6528CA3FD1}" presName="linNode" presStyleCnt="0"/>
      <dgm:spPr/>
    </dgm:pt>
    <dgm:pt modelId="{2F4CD0DC-E0F6-422E-A995-E8666301ECCB}" type="pres">
      <dgm:prSet presAssocID="{2B34D977-2054-4D21-9CF1-5F6528CA3FD1}" presName="parentText" presStyleLbl="node1" presStyleIdx="2" presStyleCnt="3">
        <dgm:presLayoutVars>
          <dgm:chMax val="1"/>
          <dgm:bulletEnabled val="1"/>
        </dgm:presLayoutVars>
      </dgm:prSet>
      <dgm:spPr/>
    </dgm:pt>
  </dgm:ptLst>
  <dgm:cxnLst>
    <dgm:cxn modelId="{B1BCDD22-9619-4D4E-A55B-71C16C6EE4C5}" srcId="{457C344E-36B5-4F61-A8DE-39E583DB2A3A}" destId="{15ED09EE-FDEA-4BEB-9125-04E7C60CBB84}" srcOrd="1" destOrd="0" parTransId="{957105D2-A90C-48AC-BD0F-AF2CAC036777}" sibTransId="{1C320028-4C51-439D-92F9-2197799409E5}"/>
    <dgm:cxn modelId="{286C3964-C80C-46C6-96BE-86B4D08A2D11}" srcId="{457C344E-36B5-4F61-A8DE-39E583DB2A3A}" destId="{2B34D977-2054-4D21-9CF1-5F6528CA3FD1}" srcOrd="2" destOrd="0" parTransId="{9AF20C08-9D64-4FA6-AF2D-93775227C394}" sibTransId="{2C4E2A89-D830-4909-B735-FEF010DE1891}"/>
    <dgm:cxn modelId="{38656345-B98C-4DE2-A44A-B1CB6CBE0B87}" type="presOf" srcId="{15ED09EE-FDEA-4BEB-9125-04E7C60CBB84}" destId="{0518EB79-DF58-4A49-A988-15D4224F6448}" srcOrd="0" destOrd="0" presId="urn:microsoft.com/office/officeart/2005/8/layout/vList5"/>
    <dgm:cxn modelId="{3C3AFE58-DF60-407A-8B72-07F7136CA82E}" type="presOf" srcId="{457C344E-36B5-4F61-A8DE-39E583DB2A3A}" destId="{808CE431-B5DE-4B0B-84CA-A532C2E58C5E}" srcOrd="0" destOrd="0" presId="urn:microsoft.com/office/officeart/2005/8/layout/vList5"/>
    <dgm:cxn modelId="{C0739588-EED5-4AB2-8FB2-2A481A6C0676}" type="presOf" srcId="{9F87039B-DB08-4CE5-839B-5A41F58A5061}" destId="{4CDCCD01-9BDA-4603-87A8-CB0E8D2605B0}" srcOrd="0" destOrd="0" presId="urn:microsoft.com/office/officeart/2005/8/layout/vList5"/>
    <dgm:cxn modelId="{D176A5D4-3A73-43E9-B503-565FF76251AF}" type="presOf" srcId="{2B34D977-2054-4D21-9CF1-5F6528CA3FD1}" destId="{2F4CD0DC-E0F6-422E-A995-E8666301ECCB}" srcOrd="0" destOrd="0" presId="urn:microsoft.com/office/officeart/2005/8/layout/vList5"/>
    <dgm:cxn modelId="{B3E279FD-AC82-4476-B4BE-4C236B53A7D6}" srcId="{457C344E-36B5-4F61-A8DE-39E583DB2A3A}" destId="{9F87039B-DB08-4CE5-839B-5A41F58A5061}" srcOrd="0" destOrd="0" parTransId="{7BACE102-A23D-4222-AC00-C514181528AE}" sibTransId="{EBB71FDE-3015-41DE-BB0A-88C98F00BE20}"/>
    <dgm:cxn modelId="{A5576E13-1D4C-41EC-B833-47F5E017DEC5}" type="presParOf" srcId="{808CE431-B5DE-4B0B-84CA-A532C2E58C5E}" destId="{5F7D4A9C-7F23-432E-A8C7-497DFC06C438}" srcOrd="0" destOrd="0" presId="urn:microsoft.com/office/officeart/2005/8/layout/vList5"/>
    <dgm:cxn modelId="{CB40C7F3-BDE6-4188-B026-2DDF3B38EB21}" type="presParOf" srcId="{5F7D4A9C-7F23-432E-A8C7-497DFC06C438}" destId="{4CDCCD01-9BDA-4603-87A8-CB0E8D2605B0}" srcOrd="0" destOrd="0" presId="urn:microsoft.com/office/officeart/2005/8/layout/vList5"/>
    <dgm:cxn modelId="{4B54E026-1492-4331-A2C1-E4BA7E3EF5AE}" type="presParOf" srcId="{808CE431-B5DE-4B0B-84CA-A532C2E58C5E}" destId="{700836B2-19E8-403B-88E8-CD26DD88EB70}" srcOrd="1" destOrd="0" presId="urn:microsoft.com/office/officeart/2005/8/layout/vList5"/>
    <dgm:cxn modelId="{3025DDEF-A5FA-42F7-A25C-2B4369B832DA}" type="presParOf" srcId="{808CE431-B5DE-4B0B-84CA-A532C2E58C5E}" destId="{3B45DEE0-E86B-48F9-B445-1F85E0417E43}" srcOrd="2" destOrd="0" presId="urn:microsoft.com/office/officeart/2005/8/layout/vList5"/>
    <dgm:cxn modelId="{49C29753-E728-45AA-962E-7F71A9397E35}" type="presParOf" srcId="{3B45DEE0-E86B-48F9-B445-1F85E0417E43}" destId="{0518EB79-DF58-4A49-A988-15D4224F6448}" srcOrd="0" destOrd="0" presId="urn:microsoft.com/office/officeart/2005/8/layout/vList5"/>
    <dgm:cxn modelId="{39E5992D-CA25-43A1-B414-4E1EA07DA7AC}" type="presParOf" srcId="{808CE431-B5DE-4B0B-84CA-A532C2E58C5E}" destId="{7147F09F-9A43-4BE4-B0EF-1CFCF6499E0C}" srcOrd="3" destOrd="0" presId="urn:microsoft.com/office/officeart/2005/8/layout/vList5"/>
    <dgm:cxn modelId="{F5C05D9A-9043-40B3-9339-0F53ADB210C8}" type="presParOf" srcId="{808CE431-B5DE-4B0B-84CA-A532C2E58C5E}" destId="{E2F7C3DF-702B-49F1-BB06-F621B279B699}" srcOrd="4" destOrd="0" presId="urn:microsoft.com/office/officeart/2005/8/layout/vList5"/>
    <dgm:cxn modelId="{7B2BCED4-7C32-43E2-9582-2B0CFA913DC3}" type="presParOf" srcId="{E2F7C3DF-702B-49F1-BB06-F621B279B699}" destId="{2F4CD0DC-E0F6-422E-A995-E8666301ECC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3399BC4-9953-49B9-93A6-C3472379926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7355A8C-B2F1-47BE-A65A-90688E9E5713}">
      <dgm:prSet/>
      <dgm:spPr/>
      <dgm:t>
        <a:bodyPr/>
        <a:lstStyle/>
        <a:p>
          <a:r>
            <a:rPr lang="en-US" dirty="0"/>
            <a:t>Families know their children best so we will work with you every step of the way to capture your child’s voice and follow their strengths to help them make progress.</a:t>
          </a:r>
        </a:p>
      </dgm:t>
    </dgm:pt>
    <dgm:pt modelId="{2CACB337-CBA7-45D0-905E-C24A617BD900}" type="parTrans" cxnId="{2E757DEA-3DA7-4819-85DD-873FF8BC1BB1}">
      <dgm:prSet/>
      <dgm:spPr/>
      <dgm:t>
        <a:bodyPr/>
        <a:lstStyle/>
        <a:p>
          <a:endParaRPr lang="en-US"/>
        </a:p>
      </dgm:t>
    </dgm:pt>
    <dgm:pt modelId="{95BEA60D-F29F-4BF2-88AE-B866088F06D5}" type="sibTrans" cxnId="{2E757DEA-3DA7-4819-85DD-873FF8BC1BB1}">
      <dgm:prSet/>
      <dgm:spPr/>
      <dgm:t>
        <a:bodyPr/>
        <a:lstStyle/>
        <a:p>
          <a:endParaRPr lang="en-US"/>
        </a:p>
      </dgm:t>
    </dgm:pt>
    <dgm:pt modelId="{354C781E-85FE-42DD-B430-56D76C75C7CF}">
      <dgm:prSet/>
      <dgm:spPr/>
      <dgm:t>
        <a:bodyPr/>
        <a:lstStyle/>
        <a:p>
          <a:r>
            <a:rPr lang="en-US" dirty="0"/>
            <a:t>We will involve families in setting Smart Goals and invite you to share ideas that work well and celebrate progress.</a:t>
          </a:r>
        </a:p>
      </dgm:t>
    </dgm:pt>
    <dgm:pt modelId="{024C272E-D9F8-498F-82F4-2FFC4125245C}" type="parTrans" cxnId="{39CBEF35-7175-49E1-BC69-C336ABAA303C}">
      <dgm:prSet/>
      <dgm:spPr/>
      <dgm:t>
        <a:bodyPr/>
        <a:lstStyle/>
        <a:p>
          <a:endParaRPr lang="en-US"/>
        </a:p>
      </dgm:t>
    </dgm:pt>
    <dgm:pt modelId="{A36D8CA0-CD44-48B8-8C30-EC56162FCFF4}" type="sibTrans" cxnId="{39CBEF35-7175-49E1-BC69-C336ABAA303C}">
      <dgm:prSet/>
      <dgm:spPr/>
      <dgm:t>
        <a:bodyPr/>
        <a:lstStyle/>
        <a:p>
          <a:endParaRPr lang="en-US"/>
        </a:p>
      </dgm:t>
    </dgm:pt>
    <dgm:pt modelId="{86235B7A-63C5-49B4-A9C5-7F37018F1C9F}">
      <dgm:prSet/>
      <dgm:spPr/>
      <dgm:t>
        <a:bodyPr/>
        <a:lstStyle/>
        <a:p>
          <a:r>
            <a:rPr lang="en-US" dirty="0"/>
            <a:t>We will share information about support services that you can access through the SEND Local Offer.</a:t>
          </a:r>
          <a:r>
            <a:rPr lang="en-GB" dirty="0">
              <a:hlinkClick xmlns:r="http://schemas.openxmlformats.org/officeDocument/2006/relationships" r:id="rId1"/>
            </a:rPr>
            <a:t> SEND Local Offer – Lincolnshire County Council</a:t>
          </a:r>
          <a:endParaRPr lang="en-US" dirty="0"/>
        </a:p>
      </dgm:t>
    </dgm:pt>
    <dgm:pt modelId="{0394F1D7-C29D-46C7-9CD9-2F26D2871BE7}" type="parTrans" cxnId="{208AA889-D71C-4984-82DF-B0EF53E96582}">
      <dgm:prSet/>
      <dgm:spPr/>
      <dgm:t>
        <a:bodyPr/>
        <a:lstStyle/>
        <a:p>
          <a:endParaRPr lang="en-US"/>
        </a:p>
      </dgm:t>
    </dgm:pt>
    <dgm:pt modelId="{1C8A8852-3949-4F4C-B124-66E8593F3D36}" type="sibTrans" cxnId="{208AA889-D71C-4984-82DF-B0EF53E96582}">
      <dgm:prSet/>
      <dgm:spPr/>
      <dgm:t>
        <a:bodyPr/>
        <a:lstStyle/>
        <a:p>
          <a:endParaRPr lang="en-US"/>
        </a:p>
      </dgm:t>
    </dgm:pt>
    <dgm:pt modelId="{7B76036C-A93C-4D8D-826E-A9C757ED3026}" type="pres">
      <dgm:prSet presAssocID="{43399BC4-9953-49B9-93A6-C34723799260}" presName="linear" presStyleCnt="0">
        <dgm:presLayoutVars>
          <dgm:animLvl val="lvl"/>
          <dgm:resizeHandles val="exact"/>
        </dgm:presLayoutVars>
      </dgm:prSet>
      <dgm:spPr/>
    </dgm:pt>
    <dgm:pt modelId="{3DF00984-6EC1-4C03-8348-9691DD8CCED6}" type="pres">
      <dgm:prSet presAssocID="{D7355A8C-B2F1-47BE-A65A-90688E9E571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C0A475E-8ADD-4E9A-952A-46AA47490B12}" type="pres">
      <dgm:prSet presAssocID="{95BEA60D-F29F-4BF2-88AE-B866088F06D5}" presName="spacer" presStyleCnt="0"/>
      <dgm:spPr/>
    </dgm:pt>
    <dgm:pt modelId="{FBFDF231-D437-4A2C-B715-BAD40807CE39}" type="pres">
      <dgm:prSet presAssocID="{354C781E-85FE-42DD-B430-56D76C75C7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285D242-0F6E-41FE-BDC1-0E10F2EF8480}" type="pres">
      <dgm:prSet presAssocID="{A36D8CA0-CD44-48B8-8C30-EC56162FCFF4}" presName="spacer" presStyleCnt="0"/>
      <dgm:spPr/>
    </dgm:pt>
    <dgm:pt modelId="{5AB3EFE5-2C9C-4C32-BBB9-E9F6B8770E4E}" type="pres">
      <dgm:prSet presAssocID="{86235B7A-63C5-49B4-A9C5-7F37018F1C9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CEC8F0A-3804-4DB4-B828-BEFC23E63679}" type="presOf" srcId="{D7355A8C-B2F1-47BE-A65A-90688E9E5713}" destId="{3DF00984-6EC1-4C03-8348-9691DD8CCED6}" srcOrd="0" destOrd="0" presId="urn:microsoft.com/office/officeart/2005/8/layout/vList2"/>
    <dgm:cxn modelId="{99D58A25-4C1B-4A41-B9F1-45BB59FEAD62}" type="presOf" srcId="{86235B7A-63C5-49B4-A9C5-7F37018F1C9F}" destId="{5AB3EFE5-2C9C-4C32-BBB9-E9F6B8770E4E}" srcOrd="0" destOrd="0" presId="urn:microsoft.com/office/officeart/2005/8/layout/vList2"/>
    <dgm:cxn modelId="{39CBEF35-7175-49E1-BC69-C336ABAA303C}" srcId="{43399BC4-9953-49B9-93A6-C34723799260}" destId="{354C781E-85FE-42DD-B430-56D76C75C7CF}" srcOrd="1" destOrd="0" parTransId="{024C272E-D9F8-498F-82F4-2FFC4125245C}" sibTransId="{A36D8CA0-CD44-48B8-8C30-EC56162FCFF4}"/>
    <dgm:cxn modelId="{1E5E9D64-228E-4A6B-B309-E660A8374AD5}" type="presOf" srcId="{43399BC4-9953-49B9-93A6-C34723799260}" destId="{7B76036C-A93C-4D8D-826E-A9C757ED3026}" srcOrd="0" destOrd="0" presId="urn:microsoft.com/office/officeart/2005/8/layout/vList2"/>
    <dgm:cxn modelId="{208AA889-D71C-4984-82DF-B0EF53E96582}" srcId="{43399BC4-9953-49B9-93A6-C34723799260}" destId="{86235B7A-63C5-49B4-A9C5-7F37018F1C9F}" srcOrd="2" destOrd="0" parTransId="{0394F1D7-C29D-46C7-9CD9-2F26D2871BE7}" sibTransId="{1C8A8852-3949-4F4C-B124-66E8593F3D36}"/>
    <dgm:cxn modelId="{2E757DEA-3DA7-4819-85DD-873FF8BC1BB1}" srcId="{43399BC4-9953-49B9-93A6-C34723799260}" destId="{D7355A8C-B2F1-47BE-A65A-90688E9E5713}" srcOrd="0" destOrd="0" parTransId="{2CACB337-CBA7-45D0-905E-C24A617BD900}" sibTransId="{95BEA60D-F29F-4BF2-88AE-B866088F06D5}"/>
    <dgm:cxn modelId="{6FC92AF5-E553-4BC8-93C6-CE68F3D52340}" type="presOf" srcId="{354C781E-85FE-42DD-B430-56D76C75C7CF}" destId="{FBFDF231-D437-4A2C-B715-BAD40807CE39}" srcOrd="0" destOrd="0" presId="urn:microsoft.com/office/officeart/2005/8/layout/vList2"/>
    <dgm:cxn modelId="{8AAF23E4-0FE7-470B-A133-D9E7086EC222}" type="presParOf" srcId="{7B76036C-A93C-4D8D-826E-A9C757ED3026}" destId="{3DF00984-6EC1-4C03-8348-9691DD8CCED6}" srcOrd="0" destOrd="0" presId="urn:microsoft.com/office/officeart/2005/8/layout/vList2"/>
    <dgm:cxn modelId="{DA314665-5178-4F4D-8BBE-EF42F3606C24}" type="presParOf" srcId="{7B76036C-A93C-4D8D-826E-A9C757ED3026}" destId="{CC0A475E-8ADD-4E9A-952A-46AA47490B12}" srcOrd="1" destOrd="0" presId="urn:microsoft.com/office/officeart/2005/8/layout/vList2"/>
    <dgm:cxn modelId="{AEEB2D54-F19D-4041-A6FC-7B8BDE5E3AFA}" type="presParOf" srcId="{7B76036C-A93C-4D8D-826E-A9C757ED3026}" destId="{FBFDF231-D437-4A2C-B715-BAD40807CE39}" srcOrd="2" destOrd="0" presId="urn:microsoft.com/office/officeart/2005/8/layout/vList2"/>
    <dgm:cxn modelId="{2C598A8E-36B6-495D-AA6B-236F57401DDA}" type="presParOf" srcId="{7B76036C-A93C-4D8D-826E-A9C757ED3026}" destId="{8285D242-0F6E-41FE-BDC1-0E10F2EF8480}" srcOrd="3" destOrd="0" presId="urn:microsoft.com/office/officeart/2005/8/layout/vList2"/>
    <dgm:cxn modelId="{3C8A6277-62FD-4BB7-98E9-EDA6F7E7C506}" type="presParOf" srcId="{7B76036C-A93C-4D8D-826E-A9C757ED3026}" destId="{5AB3EFE5-2C9C-4C32-BBB9-E9F6B8770E4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17B1674-6499-46CA-82A9-F85C7C712EE2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DA114F7-050B-4310-99A4-25B2FED570A2}">
      <dgm:prSet/>
      <dgm:spPr/>
      <dgm:t>
        <a:bodyPr/>
        <a:lstStyle/>
        <a:p>
          <a:r>
            <a:rPr lang="en-US" dirty="0"/>
            <a:t>We make sure all children join in play and learning experiences both inside and outdoors.</a:t>
          </a:r>
        </a:p>
      </dgm:t>
    </dgm:pt>
    <dgm:pt modelId="{005720C9-3623-4EE9-B200-A8CF0A0F14D6}" type="parTrans" cxnId="{3966367E-45EE-44C0-9FB1-C0A5753078E8}">
      <dgm:prSet/>
      <dgm:spPr/>
      <dgm:t>
        <a:bodyPr/>
        <a:lstStyle/>
        <a:p>
          <a:endParaRPr lang="en-US"/>
        </a:p>
      </dgm:t>
    </dgm:pt>
    <dgm:pt modelId="{318E76E6-9093-4BBF-9CB2-FF0AC871224E}" type="sibTrans" cxnId="{3966367E-45EE-44C0-9FB1-C0A5753078E8}">
      <dgm:prSet/>
      <dgm:spPr/>
      <dgm:t>
        <a:bodyPr/>
        <a:lstStyle/>
        <a:p>
          <a:endParaRPr lang="en-US"/>
        </a:p>
      </dgm:t>
    </dgm:pt>
    <dgm:pt modelId="{FFBEEB07-584B-4C73-9A9A-DC15BE1727B0}">
      <dgm:prSet/>
      <dgm:spPr/>
      <dgm:t>
        <a:bodyPr/>
        <a:lstStyle/>
        <a:p>
          <a:r>
            <a:rPr lang="en-US" dirty="0"/>
            <a:t>We adapt activities so everyone can take part.</a:t>
          </a:r>
        </a:p>
      </dgm:t>
    </dgm:pt>
    <dgm:pt modelId="{FC755810-646F-4495-97AD-9CCC5EB82E05}" type="parTrans" cxnId="{B4449220-E58F-4987-8EAB-19AA55427AEA}">
      <dgm:prSet/>
      <dgm:spPr/>
      <dgm:t>
        <a:bodyPr/>
        <a:lstStyle/>
        <a:p>
          <a:endParaRPr lang="en-US"/>
        </a:p>
      </dgm:t>
    </dgm:pt>
    <dgm:pt modelId="{6F7079FB-336E-4B0E-BDB1-62720C9CB8F9}" type="sibTrans" cxnId="{B4449220-E58F-4987-8EAB-19AA55427AEA}">
      <dgm:prSet/>
      <dgm:spPr/>
      <dgm:t>
        <a:bodyPr/>
        <a:lstStyle/>
        <a:p>
          <a:endParaRPr lang="en-US"/>
        </a:p>
      </dgm:t>
    </dgm:pt>
    <dgm:pt modelId="{5EDB45DB-C500-43D6-9084-F261912E559E}">
      <dgm:prSet/>
      <dgm:spPr/>
      <dgm:t>
        <a:bodyPr/>
        <a:lstStyle/>
        <a:p>
          <a:r>
            <a:rPr lang="en-US" dirty="0"/>
            <a:t>Every child belongs at Gainsborough Nursery School.</a:t>
          </a:r>
        </a:p>
      </dgm:t>
    </dgm:pt>
    <dgm:pt modelId="{FA1ACC6C-ADFD-4E69-8E5F-8E907FE8321B}" type="parTrans" cxnId="{9E947F94-733F-47FB-BDC6-E8D84F30AD0E}">
      <dgm:prSet/>
      <dgm:spPr/>
      <dgm:t>
        <a:bodyPr/>
        <a:lstStyle/>
        <a:p>
          <a:endParaRPr lang="en-US"/>
        </a:p>
      </dgm:t>
    </dgm:pt>
    <dgm:pt modelId="{2C824CBD-494E-40A2-BB28-A1A2B8A13BDD}" type="sibTrans" cxnId="{9E947F94-733F-47FB-BDC6-E8D84F30AD0E}">
      <dgm:prSet/>
      <dgm:spPr/>
      <dgm:t>
        <a:bodyPr/>
        <a:lstStyle/>
        <a:p>
          <a:endParaRPr lang="en-US"/>
        </a:p>
      </dgm:t>
    </dgm:pt>
    <dgm:pt modelId="{32AD4162-E7C3-46AA-AB02-666F7C7956A6}" type="pres">
      <dgm:prSet presAssocID="{117B1674-6499-46CA-82A9-F85C7C712EE2}" presName="diagram" presStyleCnt="0">
        <dgm:presLayoutVars>
          <dgm:dir/>
          <dgm:resizeHandles val="exact"/>
        </dgm:presLayoutVars>
      </dgm:prSet>
      <dgm:spPr/>
    </dgm:pt>
    <dgm:pt modelId="{64BFDAA5-2874-4AC4-BA7C-50C1B751F160}" type="pres">
      <dgm:prSet presAssocID="{5DA114F7-050B-4310-99A4-25B2FED570A2}" presName="node" presStyleLbl="node1" presStyleIdx="0" presStyleCnt="3">
        <dgm:presLayoutVars>
          <dgm:bulletEnabled val="1"/>
        </dgm:presLayoutVars>
      </dgm:prSet>
      <dgm:spPr/>
    </dgm:pt>
    <dgm:pt modelId="{A87F1416-9530-4234-86F3-8F684A672C6F}" type="pres">
      <dgm:prSet presAssocID="{318E76E6-9093-4BBF-9CB2-FF0AC871224E}" presName="sibTrans" presStyleCnt="0"/>
      <dgm:spPr/>
    </dgm:pt>
    <dgm:pt modelId="{D23A626D-25EA-47D2-BE21-43D967252D33}" type="pres">
      <dgm:prSet presAssocID="{FFBEEB07-584B-4C73-9A9A-DC15BE1727B0}" presName="node" presStyleLbl="node1" presStyleIdx="1" presStyleCnt="3">
        <dgm:presLayoutVars>
          <dgm:bulletEnabled val="1"/>
        </dgm:presLayoutVars>
      </dgm:prSet>
      <dgm:spPr/>
    </dgm:pt>
    <dgm:pt modelId="{1EED3B55-9118-4F4D-8BC7-488A0ABFBC44}" type="pres">
      <dgm:prSet presAssocID="{6F7079FB-336E-4B0E-BDB1-62720C9CB8F9}" presName="sibTrans" presStyleCnt="0"/>
      <dgm:spPr/>
    </dgm:pt>
    <dgm:pt modelId="{D9285001-3D3A-4CB0-B4B1-30AC1059A470}" type="pres">
      <dgm:prSet presAssocID="{5EDB45DB-C500-43D6-9084-F261912E559E}" presName="node" presStyleLbl="node1" presStyleIdx="2" presStyleCnt="3">
        <dgm:presLayoutVars>
          <dgm:bulletEnabled val="1"/>
        </dgm:presLayoutVars>
      </dgm:prSet>
      <dgm:spPr/>
    </dgm:pt>
  </dgm:ptLst>
  <dgm:cxnLst>
    <dgm:cxn modelId="{B4449220-E58F-4987-8EAB-19AA55427AEA}" srcId="{117B1674-6499-46CA-82A9-F85C7C712EE2}" destId="{FFBEEB07-584B-4C73-9A9A-DC15BE1727B0}" srcOrd="1" destOrd="0" parTransId="{FC755810-646F-4495-97AD-9CCC5EB82E05}" sibTransId="{6F7079FB-336E-4B0E-BDB1-62720C9CB8F9}"/>
    <dgm:cxn modelId="{72068D28-F660-4FBE-9A51-A9991F57145F}" type="presOf" srcId="{5EDB45DB-C500-43D6-9084-F261912E559E}" destId="{D9285001-3D3A-4CB0-B4B1-30AC1059A470}" srcOrd="0" destOrd="0" presId="urn:microsoft.com/office/officeart/2005/8/layout/default"/>
    <dgm:cxn modelId="{AFDFA161-33BC-4F3C-8FF0-DCAAFB4E7D56}" type="presOf" srcId="{117B1674-6499-46CA-82A9-F85C7C712EE2}" destId="{32AD4162-E7C3-46AA-AB02-666F7C7956A6}" srcOrd="0" destOrd="0" presId="urn:microsoft.com/office/officeart/2005/8/layout/default"/>
    <dgm:cxn modelId="{4356B074-57F4-4A90-A151-94D2762893AF}" type="presOf" srcId="{5DA114F7-050B-4310-99A4-25B2FED570A2}" destId="{64BFDAA5-2874-4AC4-BA7C-50C1B751F160}" srcOrd="0" destOrd="0" presId="urn:microsoft.com/office/officeart/2005/8/layout/default"/>
    <dgm:cxn modelId="{3966367E-45EE-44C0-9FB1-C0A5753078E8}" srcId="{117B1674-6499-46CA-82A9-F85C7C712EE2}" destId="{5DA114F7-050B-4310-99A4-25B2FED570A2}" srcOrd="0" destOrd="0" parTransId="{005720C9-3623-4EE9-B200-A8CF0A0F14D6}" sibTransId="{318E76E6-9093-4BBF-9CB2-FF0AC871224E}"/>
    <dgm:cxn modelId="{9E947F94-733F-47FB-BDC6-E8D84F30AD0E}" srcId="{117B1674-6499-46CA-82A9-F85C7C712EE2}" destId="{5EDB45DB-C500-43D6-9084-F261912E559E}" srcOrd="2" destOrd="0" parTransId="{FA1ACC6C-ADFD-4E69-8E5F-8E907FE8321B}" sibTransId="{2C824CBD-494E-40A2-BB28-A1A2B8A13BDD}"/>
    <dgm:cxn modelId="{8F2C2AEA-C2D9-468F-8AA3-9BDB0E31F991}" type="presOf" srcId="{FFBEEB07-584B-4C73-9A9A-DC15BE1727B0}" destId="{D23A626D-25EA-47D2-BE21-43D967252D33}" srcOrd="0" destOrd="0" presId="urn:microsoft.com/office/officeart/2005/8/layout/default"/>
    <dgm:cxn modelId="{E5B6CDFF-7A9C-4E13-B88C-39FB5C0FDD9A}" type="presParOf" srcId="{32AD4162-E7C3-46AA-AB02-666F7C7956A6}" destId="{64BFDAA5-2874-4AC4-BA7C-50C1B751F160}" srcOrd="0" destOrd="0" presId="urn:microsoft.com/office/officeart/2005/8/layout/default"/>
    <dgm:cxn modelId="{A1AA2C6F-39D7-4394-A3F2-9160C13848AF}" type="presParOf" srcId="{32AD4162-E7C3-46AA-AB02-666F7C7956A6}" destId="{A87F1416-9530-4234-86F3-8F684A672C6F}" srcOrd="1" destOrd="0" presId="urn:microsoft.com/office/officeart/2005/8/layout/default"/>
    <dgm:cxn modelId="{4B0F88AE-FE9C-41E2-8444-885C5954C43D}" type="presParOf" srcId="{32AD4162-E7C3-46AA-AB02-666F7C7956A6}" destId="{D23A626D-25EA-47D2-BE21-43D967252D33}" srcOrd="2" destOrd="0" presId="urn:microsoft.com/office/officeart/2005/8/layout/default"/>
    <dgm:cxn modelId="{F80CBB18-0383-481F-A8F3-F0CC05F09ADA}" type="presParOf" srcId="{32AD4162-E7C3-46AA-AB02-666F7C7956A6}" destId="{1EED3B55-9118-4F4D-8BC7-488A0ABFBC44}" srcOrd="3" destOrd="0" presId="urn:microsoft.com/office/officeart/2005/8/layout/default"/>
    <dgm:cxn modelId="{911B117E-6E02-4B89-93AE-A48B7CB4E17A}" type="presParOf" srcId="{32AD4162-E7C3-46AA-AB02-666F7C7956A6}" destId="{D9285001-3D3A-4CB0-B4B1-30AC1059A470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78B194A-0987-4159-98E3-222C0625136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D312872-8C94-413D-AEF9-FCEC8BB3517E}">
      <dgm:prSet/>
      <dgm:spPr/>
      <dgm:t>
        <a:bodyPr/>
        <a:lstStyle/>
        <a:p>
          <a:r>
            <a:rPr lang="en-US" dirty="0"/>
            <a:t>Our staff learn new skills every year to support children with SEND. </a:t>
          </a:r>
          <a:r>
            <a:rPr lang="en-GB" b="0" i="0" dirty="0"/>
            <a:t>We received the Dingley's Promise Mark of Achievement in March 2025 as all of our staff have completed the first 5 modules of the Early Years Inclusion Training</a:t>
          </a:r>
          <a:endParaRPr lang="en-US" dirty="0"/>
        </a:p>
      </dgm:t>
    </dgm:pt>
    <dgm:pt modelId="{59B95EAC-822E-4C6C-A277-9D83863A37D4}" type="parTrans" cxnId="{CA6B261B-5537-4229-8942-D8DDAA256366}">
      <dgm:prSet/>
      <dgm:spPr/>
      <dgm:t>
        <a:bodyPr/>
        <a:lstStyle/>
        <a:p>
          <a:endParaRPr lang="en-US"/>
        </a:p>
      </dgm:t>
    </dgm:pt>
    <dgm:pt modelId="{A66633A9-311A-4828-A31C-BF54CBE3CDAF}" type="sibTrans" cxnId="{CA6B261B-5537-4229-8942-D8DDAA256366}">
      <dgm:prSet/>
      <dgm:spPr/>
      <dgm:t>
        <a:bodyPr/>
        <a:lstStyle/>
        <a:p>
          <a:endParaRPr lang="en-US"/>
        </a:p>
      </dgm:t>
    </dgm:pt>
    <dgm:pt modelId="{79F16A21-7344-463B-9AC5-7C2316C702CF}">
      <dgm:prSet/>
      <dgm:spPr/>
      <dgm:t>
        <a:bodyPr/>
        <a:lstStyle/>
        <a:p>
          <a:r>
            <a:rPr lang="en-US" dirty="0"/>
            <a:t>Staff are highly skilled and keep up to date with effective strategies that support children in all areas of SEND, working together with other professionals where appropriate.</a:t>
          </a:r>
        </a:p>
      </dgm:t>
    </dgm:pt>
    <dgm:pt modelId="{99A4B60F-D246-4A1E-849B-64AAB2DA7480}" type="parTrans" cxnId="{7EE9204C-97A4-4368-B937-89D49190072E}">
      <dgm:prSet/>
      <dgm:spPr/>
      <dgm:t>
        <a:bodyPr/>
        <a:lstStyle/>
        <a:p>
          <a:endParaRPr lang="en-US"/>
        </a:p>
      </dgm:t>
    </dgm:pt>
    <dgm:pt modelId="{29437E37-9E4A-4E2C-9603-FA0CB2C4F533}" type="sibTrans" cxnId="{7EE9204C-97A4-4368-B937-89D49190072E}">
      <dgm:prSet/>
      <dgm:spPr/>
      <dgm:t>
        <a:bodyPr/>
        <a:lstStyle/>
        <a:p>
          <a:endParaRPr lang="en-US"/>
        </a:p>
      </dgm:t>
    </dgm:pt>
    <dgm:pt modelId="{49939FEA-2F1C-455C-B7E3-FED53F8ADB8D}">
      <dgm:prSet/>
      <dgm:spPr/>
      <dgm:t>
        <a:bodyPr/>
        <a:lstStyle/>
        <a:p>
          <a:r>
            <a:rPr lang="en-US" dirty="0"/>
            <a:t>We share what we learn with each other and our families through face to face discussions, sharing materials, modelling and Tapestry.</a:t>
          </a:r>
        </a:p>
      </dgm:t>
    </dgm:pt>
    <dgm:pt modelId="{D3348128-6258-481F-926A-4FBFEAE93B28}" type="parTrans" cxnId="{08510FE1-DC2E-4246-A81C-D80659945E5A}">
      <dgm:prSet/>
      <dgm:spPr/>
      <dgm:t>
        <a:bodyPr/>
        <a:lstStyle/>
        <a:p>
          <a:endParaRPr lang="en-US"/>
        </a:p>
      </dgm:t>
    </dgm:pt>
    <dgm:pt modelId="{4A358DB3-05FB-494A-8905-44D4433B9B17}" type="sibTrans" cxnId="{08510FE1-DC2E-4246-A81C-D80659945E5A}">
      <dgm:prSet/>
      <dgm:spPr/>
      <dgm:t>
        <a:bodyPr/>
        <a:lstStyle/>
        <a:p>
          <a:endParaRPr lang="en-US"/>
        </a:p>
      </dgm:t>
    </dgm:pt>
    <dgm:pt modelId="{4B516181-B1A7-4518-8A82-A81441757CC7}" type="pres">
      <dgm:prSet presAssocID="{678B194A-0987-4159-98E3-222C0625136F}" presName="linear" presStyleCnt="0">
        <dgm:presLayoutVars>
          <dgm:animLvl val="lvl"/>
          <dgm:resizeHandles val="exact"/>
        </dgm:presLayoutVars>
      </dgm:prSet>
      <dgm:spPr/>
    </dgm:pt>
    <dgm:pt modelId="{4ADB1F3A-E147-448A-8D22-7FE74A8BF228}" type="pres">
      <dgm:prSet presAssocID="{FD312872-8C94-413D-AEF9-FCEC8BB3517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86FDBC4-D376-43D0-8FFD-477E0C8D8B58}" type="pres">
      <dgm:prSet presAssocID="{A66633A9-311A-4828-A31C-BF54CBE3CDAF}" presName="spacer" presStyleCnt="0"/>
      <dgm:spPr/>
    </dgm:pt>
    <dgm:pt modelId="{9B085389-92F4-4420-82C3-BFE05828F85E}" type="pres">
      <dgm:prSet presAssocID="{79F16A21-7344-463B-9AC5-7C2316C702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20755EE-22BA-44E5-98E2-96F7D7ADD073}" type="pres">
      <dgm:prSet presAssocID="{29437E37-9E4A-4E2C-9603-FA0CB2C4F533}" presName="spacer" presStyleCnt="0"/>
      <dgm:spPr/>
    </dgm:pt>
    <dgm:pt modelId="{50A8A745-22D9-4297-A39A-2BA1086D6318}" type="pres">
      <dgm:prSet presAssocID="{49939FEA-2F1C-455C-B7E3-FED53F8ADB8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A6B261B-5537-4229-8942-D8DDAA256366}" srcId="{678B194A-0987-4159-98E3-222C0625136F}" destId="{FD312872-8C94-413D-AEF9-FCEC8BB3517E}" srcOrd="0" destOrd="0" parTransId="{59B95EAC-822E-4C6C-A277-9D83863A37D4}" sibTransId="{A66633A9-311A-4828-A31C-BF54CBE3CDAF}"/>
    <dgm:cxn modelId="{DE1F2B61-1AD3-4BCE-9BD3-60612893664F}" type="presOf" srcId="{79F16A21-7344-463B-9AC5-7C2316C702CF}" destId="{9B085389-92F4-4420-82C3-BFE05828F85E}" srcOrd="0" destOrd="0" presId="urn:microsoft.com/office/officeart/2005/8/layout/vList2"/>
    <dgm:cxn modelId="{7EE9204C-97A4-4368-B937-89D49190072E}" srcId="{678B194A-0987-4159-98E3-222C0625136F}" destId="{79F16A21-7344-463B-9AC5-7C2316C702CF}" srcOrd="1" destOrd="0" parTransId="{99A4B60F-D246-4A1E-849B-64AAB2DA7480}" sibTransId="{29437E37-9E4A-4E2C-9603-FA0CB2C4F533}"/>
    <dgm:cxn modelId="{8E3E3F8A-D4A1-49FF-B1D0-A3E2A1A5B6D3}" type="presOf" srcId="{678B194A-0987-4159-98E3-222C0625136F}" destId="{4B516181-B1A7-4518-8A82-A81441757CC7}" srcOrd="0" destOrd="0" presId="urn:microsoft.com/office/officeart/2005/8/layout/vList2"/>
    <dgm:cxn modelId="{0826A399-771C-49F1-B4CF-FF396F421A8A}" type="presOf" srcId="{FD312872-8C94-413D-AEF9-FCEC8BB3517E}" destId="{4ADB1F3A-E147-448A-8D22-7FE74A8BF228}" srcOrd="0" destOrd="0" presId="urn:microsoft.com/office/officeart/2005/8/layout/vList2"/>
    <dgm:cxn modelId="{50DDDEC7-4C95-45E9-BF77-AC0C3C8A2702}" type="presOf" srcId="{49939FEA-2F1C-455C-B7E3-FED53F8ADB8D}" destId="{50A8A745-22D9-4297-A39A-2BA1086D6318}" srcOrd="0" destOrd="0" presId="urn:microsoft.com/office/officeart/2005/8/layout/vList2"/>
    <dgm:cxn modelId="{08510FE1-DC2E-4246-A81C-D80659945E5A}" srcId="{678B194A-0987-4159-98E3-222C0625136F}" destId="{49939FEA-2F1C-455C-B7E3-FED53F8ADB8D}" srcOrd="2" destOrd="0" parTransId="{D3348128-6258-481F-926A-4FBFEAE93B28}" sibTransId="{4A358DB3-05FB-494A-8905-44D4433B9B17}"/>
    <dgm:cxn modelId="{E9B1AD53-6448-40EC-84E8-38EE3BD4A3A4}" type="presParOf" srcId="{4B516181-B1A7-4518-8A82-A81441757CC7}" destId="{4ADB1F3A-E147-448A-8D22-7FE74A8BF228}" srcOrd="0" destOrd="0" presId="urn:microsoft.com/office/officeart/2005/8/layout/vList2"/>
    <dgm:cxn modelId="{821DFC28-AB66-42E4-AB05-0C91FD755C0F}" type="presParOf" srcId="{4B516181-B1A7-4518-8A82-A81441757CC7}" destId="{E86FDBC4-D376-43D0-8FFD-477E0C8D8B58}" srcOrd="1" destOrd="0" presId="urn:microsoft.com/office/officeart/2005/8/layout/vList2"/>
    <dgm:cxn modelId="{CDC77313-77CC-4167-84B4-D04CA89E12F5}" type="presParOf" srcId="{4B516181-B1A7-4518-8A82-A81441757CC7}" destId="{9B085389-92F4-4420-82C3-BFE05828F85E}" srcOrd="2" destOrd="0" presId="urn:microsoft.com/office/officeart/2005/8/layout/vList2"/>
    <dgm:cxn modelId="{5E7240E4-92AF-4BFB-B217-364DEF4A2DEA}" type="presParOf" srcId="{4B516181-B1A7-4518-8A82-A81441757CC7}" destId="{620755EE-22BA-44E5-98E2-96F7D7ADD073}" srcOrd="3" destOrd="0" presId="urn:microsoft.com/office/officeart/2005/8/layout/vList2"/>
    <dgm:cxn modelId="{A6EB288A-E021-42B3-B689-1296035F808A}" type="presParOf" srcId="{4B516181-B1A7-4518-8A82-A81441757CC7}" destId="{50A8A745-22D9-4297-A39A-2BA1086D631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769FA3-BAFB-4867-97E0-B44728CF4F68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E020D04-235E-4FA6-8BBD-9F0F676CE137}">
      <dgm:prSet/>
      <dgm:spPr/>
      <dgm:t>
        <a:bodyPr/>
        <a:lstStyle/>
        <a:p>
          <a:r>
            <a:rPr lang="en-US" dirty="0"/>
            <a:t>Sometimes, with your consent, we ask for help from specialists like:</a:t>
          </a:r>
        </a:p>
        <a:p>
          <a:r>
            <a:rPr lang="en-US" dirty="0"/>
            <a:t>Portage</a:t>
          </a:r>
        </a:p>
        <a:p>
          <a:r>
            <a:rPr lang="en-GB" dirty="0">
              <a:hlinkClick xmlns:r="http://schemas.openxmlformats.org/officeDocument/2006/relationships" r:id="rId1"/>
            </a:rPr>
            <a:t>Early learning and portage support service – Lincolnshire County Council</a:t>
          </a:r>
          <a:endParaRPr lang="en-US" dirty="0"/>
        </a:p>
      </dgm:t>
    </dgm:pt>
    <dgm:pt modelId="{932779A4-A892-4C0C-B1EB-9027324E165E}" type="parTrans" cxnId="{2FFD267E-5923-484A-B337-C38414ACC73D}">
      <dgm:prSet/>
      <dgm:spPr/>
      <dgm:t>
        <a:bodyPr/>
        <a:lstStyle/>
        <a:p>
          <a:endParaRPr lang="en-US"/>
        </a:p>
      </dgm:t>
    </dgm:pt>
    <dgm:pt modelId="{071C25C4-A0DE-47D1-AD18-78404340A021}" type="sibTrans" cxnId="{2FFD267E-5923-484A-B337-C38414ACC73D}">
      <dgm:prSet/>
      <dgm:spPr/>
      <dgm:t>
        <a:bodyPr/>
        <a:lstStyle/>
        <a:p>
          <a:endParaRPr lang="en-US"/>
        </a:p>
      </dgm:t>
    </dgm:pt>
    <dgm:pt modelId="{C8459324-E905-4942-B564-578B8EF7BF28}">
      <dgm:prSet custT="1"/>
      <dgm:spPr/>
      <dgm:t>
        <a:bodyPr/>
        <a:lstStyle/>
        <a:p>
          <a:r>
            <a:rPr lang="en-US" sz="1600" dirty="0"/>
            <a:t> Speech and Language Therapists</a:t>
          </a:r>
        </a:p>
        <a:p>
          <a:endParaRPr lang="en-US" sz="1600" dirty="0"/>
        </a:p>
        <a:p>
          <a:r>
            <a:rPr lang="en-GB" sz="1600" dirty="0">
              <a:hlinkClick xmlns:r="http://schemas.openxmlformats.org/officeDocument/2006/relationships" r:id="rId2"/>
            </a:rPr>
            <a:t>https://www.lincolnshirechildrenstherapyservices.nhs.uk/</a:t>
          </a:r>
          <a:r>
            <a:rPr lang="en-GB" sz="1600" dirty="0"/>
            <a:t> </a:t>
          </a:r>
          <a:endParaRPr lang="en-US" sz="1600" dirty="0"/>
        </a:p>
      </dgm:t>
    </dgm:pt>
    <dgm:pt modelId="{E6BAD045-E79F-4BFD-80C5-203F783B5EE8}" type="parTrans" cxnId="{A527BB68-6B75-4B06-BFE8-2FE92C9F8240}">
      <dgm:prSet/>
      <dgm:spPr/>
      <dgm:t>
        <a:bodyPr/>
        <a:lstStyle/>
        <a:p>
          <a:endParaRPr lang="en-US"/>
        </a:p>
      </dgm:t>
    </dgm:pt>
    <dgm:pt modelId="{B25C5FFA-F6A5-42F3-959C-2A6447B7BD4F}" type="sibTrans" cxnId="{A527BB68-6B75-4B06-BFE8-2FE92C9F8240}">
      <dgm:prSet/>
      <dgm:spPr/>
      <dgm:t>
        <a:bodyPr/>
        <a:lstStyle/>
        <a:p>
          <a:endParaRPr lang="en-US"/>
        </a:p>
      </dgm:t>
    </dgm:pt>
    <dgm:pt modelId="{418966D0-EC15-4A81-A043-1177721B40A7}">
      <dgm:prSet/>
      <dgm:spPr/>
      <dgm:t>
        <a:bodyPr/>
        <a:lstStyle/>
        <a:p>
          <a:r>
            <a:rPr lang="en-US" dirty="0"/>
            <a:t>Educational Psychologists</a:t>
          </a:r>
        </a:p>
        <a:p>
          <a:r>
            <a:rPr lang="en-US" dirty="0"/>
            <a:t>Early Years Specialist Teachers</a:t>
          </a:r>
        </a:p>
      </dgm:t>
    </dgm:pt>
    <dgm:pt modelId="{247E9AA2-4C80-4937-A543-584DE1881620}" type="parTrans" cxnId="{D2319087-0388-4F2A-8108-B2D03D33485F}">
      <dgm:prSet/>
      <dgm:spPr/>
      <dgm:t>
        <a:bodyPr/>
        <a:lstStyle/>
        <a:p>
          <a:endParaRPr lang="en-US"/>
        </a:p>
      </dgm:t>
    </dgm:pt>
    <dgm:pt modelId="{9157A7F3-C188-496B-8F60-2CFAFD7F88E3}" type="sibTrans" cxnId="{D2319087-0388-4F2A-8108-B2D03D33485F}">
      <dgm:prSet/>
      <dgm:spPr/>
      <dgm:t>
        <a:bodyPr/>
        <a:lstStyle/>
        <a:p>
          <a:endParaRPr lang="en-US"/>
        </a:p>
      </dgm:t>
    </dgm:pt>
    <dgm:pt modelId="{AF753427-84F9-4BEA-94A0-C670CEC36DD8}">
      <dgm:prSet/>
      <dgm:spPr/>
      <dgm:t>
        <a:bodyPr/>
        <a:lstStyle/>
        <a:p>
          <a:r>
            <a:rPr lang="en-US" dirty="0"/>
            <a:t> Health Visitors </a:t>
          </a:r>
        </a:p>
        <a:p>
          <a:r>
            <a:rPr lang="en-US" dirty="0"/>
            <a:t>AskSALL – SEND Advice Line for Lincolnshire</a:t>
          </a:r>
          <a:r>
            <a:rPr lang="en-GB" dirty="0">
              <a:hlinkClick xmlns:r="http://schemas.openxmlformats.org/officeDocument/2006/relationships" r:id="rId3"/>
            </a:rPr>
            <a:t>SEND Advice Line for Lincolnshire (Ask SALL) – How to get help - Lincolnshire County Council</a:t>
          </a:r>
          <a:endParaRPr lang="en-US" dirty="0"/>
        </a:p>
      </dgm:t>
    </dgm:pt>
    <dgm:pt modelId="{4F9B4B7E-71B5-49CB-AA7E-6F16B946F2A6}" type="parTrans" cxnId="{3A35B947-A2EE-4610-8F7D-F870549FE9C8}">
      <dgm:prSet/>
      <dgm:spPr/>
      <dgm:t>
        <a:bodyPr/>
        <a:lstStyle/>
        <a:p>
          <a:endParaRPr lang="en-US"/>
        </a:p>
      </dgm:t>
    </dgm:pt>
    <dgm:pt modelId="{D4D497AE-98E2-4EB6-9615-D7AA115622E6}" type="sibTrans" cxnId="{3A35B947-A2EE-4610-8F7D-F870549FE9C8}">
      <dgm:prSet/>
      <dgm:spPr/>
      <dgm:t>
        <a:bodyPr/>
        <a:lstStyle/>
        <a:p>
          <a:endParaRPr lang="en-US"/>
        </a:p>
      </dgm:t>
    </dgm:pt>
    <dgm:pt modelId="{FDD38A8B-B29D-4363-9D0D-FE4D00F82CD3}" type="pres">
      <dgm:prSet presAssocID="{D0769FA3-BAFB-4867-97E0-B44728CF4F68}" presName="diagram" presStyleCnt="0">
        <dgm:presLayoutVars>
          <dgm:dir/>
          <dgm:resizeHandles val="exact"/>
        </dgm:presLayoutVars>
      </dgm:prSet>
      <dgm:spPr/>
    </dgm:pt>
    <dgm:pt modelId="{18CD54D1-3DC9-44CD-B63E-CF83A9F74968}" type="pres">
      <dgm:prSet presAssocID="{4E020D04-235E-4FA6-8BBD-9F0F676CE137}" presName="node" presStyleLbl="node1" presStyleIdx="0" presStyleCnt="4">
        <dgm:presLayoutVars>
          <dgm:bulletEnabled val="1"/>
        </dgm:presLayoutVars>
      </dgm:prSet>
      <dgm:spPr/>
    </dgm:pt>
    <dgm:pt modelId="{0E2B408F-9BA9-4F85-A2B1-88A4DA09134A}" type="pres">
      <dgm:prSet presAssocID="{071C25C4-A0DE-47D1-AD18-78404340A021}" presName="sibTrans" presStyleCnt="0"/>
      <dgm:spPr/>
    </dgm:pt>
    <dgm:pt modelId="{48AD7199-E44B-4E4D-83C5-5BE6EC07B7F8}" type="pres">
      <dgm:prSet presAssocID="{C8459324-E905-4942-B564-578B8EF7BF28}" presName="node" presStyleLbl="node1" presStyleIdx="1" presStyleCnt="4">
        <dgm:presLayoutVars>
          <dgm:bulletEnabled val="1"/>
        </dgm:presLayoutVars>
      </dgm:prSet>
      <dgm:spPr/>
    </dgm:pt>
    <dgm:pt modelId="{F8844F29-56DE-4AA3-8790-E671DC70D4AA}" type="pres">
      <dgm:prSet presAssocID="{B25C5FFA-F6A5-42F3-959C-2A6447B7BD4F}" presName="sibTrans" presStyleCnt="0"/>
      <dgm:spPr/>
    </dgm:pt>
    <dgm:pt modelId="{F600D489-2899-4897-910F-CABBEFBD9794}" type="pres">
      <dgm:prSet presAssocID="{418966D0-EC15-4A81-A043-1177721B40A7}" presName="node" presStyleLbl="node1" presStyleIdx="2" presStyleCnt="4">
        <dgm:presLayoutVars>
          <dgm:bulletEnabled val="1"/>
        </dgm:presLayoutVars>
      </dgm:prSet>
      <dgm:spPr/>
    </dgm:pt>
    <dgm:pt modelId="{C84E5949-8F83-4C4C-B1C2-AA3A0C937FC5}" type="pres">
      <dgm:prSet presAssocID="{9157A7F3-C188-496B-8F60-2CFAFD7F88E3}" presName="sibTrans" presStyleCnt="0"/>
      <dgm:spPr/>
    </dgm:pt>
    <dgm:pt modelId="{1D262403-8F61-4DDA-848E-9B9AF17CBB65}" type="pres">
      <dgm:prSet presAssocID="{AF753427-84F9-4BEA-94A0-C670CEC36DD8}" presName="node" presStyleLbl="node1" presStyleIdx="3" presStyleCnt="4">
        <dgm:presLayoutVars>
          <dgm:bulletEnabled val="1"/>
        </dgm:presLayoutVars>
      </dgm:prSet>
      <dgm:spPr/>
    </dgm:pt>
  </dgm:ptLst>
  <dgm:cxnLst>
    <dgm:cxn modelId="{A90A6B42-A10D-4D7C-8EDC-87D9F92AE4D6}" type="presOf" srcId="{AF753427-84F9-4BEA-94A0-C670CEC36DD8}" destId="{1D262403-8F61-4DDA-848E-9B9AF17CBB65}" srcOrd="0" destOrd="0" presId="urn:microsoft.com/office/officeart/2005/8/layout/default"/>
    <dgm:cxn modelId="{3A35B947-A2EE-4610-8F7D-F870549FE9C8}" srcId="{D0769FA3-BAFB-4867-97E0-B44728CF4F68}" destId="{AF753427-84F9-4BEA-94A0-C670CEC36DD8}" srcOrd="3" destOrd="0" parTransId="{4F9B4B7E-71B5-49CB-AA7E-6F16B946F2A6}" sibTransId="{D4D497AE-98E2-4EB6-9615-D7AA115622E6}"/>
    <dgm:cxn modelId="{A527BB68-6B75-4B06-BFE8-2FE92C9F8240}" srcId="{D0769FA3-BAFB-4867-97E0-B44728CF4F68}" destId="{C8459324-E905-4942-B564-578B8EF7BF28}" srcOrd="1" destOrd="0" parTransId="{E6BAD045-E79F-4BFD-80C5-203F783B5EE8}" sibTransId="{B25C5FFA-F6A5-42F3-959C-2A6447B7BD4F}"/>
    <dgm:cxn modelId="{2FFD267E-5923-484A-B337-C38414ACC73D}" srcId="{D0769FA3-BAFB-4867-97E0-B44728CF4F68}" destId="{4E020D04-235E-4FA6-8BBD-9F0F676CE137}" srcOrd="0" destOrd="0" parTransId="{932779A4-A892-4C0C-B1EB-9027324E165E}" sibTransId="{071C25C4-A0DE-47D1-AD18-78404340A021}"/>
    <dgm:cxn modelId="{D2319087-0388-4F2A-8108-B2D03D33485F}" srcId="{D0769FA3-BAFB-4867-97E0-B44728CF4F68}" destId="{418966D0-EC15-4A81-A043-1177721B40A7}" srcOrd="2" destOrd="0" parTransId="{247E9AA2-4C80-4937-A543-584DE1881620}" sibTransId="{9157A7F3-C188-496B-8F60-2CFAFD7F88E3}"/>
    <dgm:cxn modelId="{DE016391-5990-4952-A78D-8093710A57DE}" type="presOf" srcId="{4E020D04-235E-4FA6-8BBD-9F0F676CE137}" destId="{18CD54D1-3DC9-44CD-B63E-CF83A9F74968}" srcOrd="0" destOrd="0" presId="urn:microsoft.com/office/officeart/2005/8/layout/default"/>
    <dgm:cxn modelId="{F3017EB1-08C3-410D-B5D1-E82D419904A3}" type="presOf" srcId="{C8459324-E905-4942-B564-578B8EF7BF28}" destId="{48AD7199-E44B-4E4D-83C5-5BE6EC07B7F8}" srcOrd="0" destOrd="0" presId="urn:microsoft.com/office/officeart/2005/8/layout/default"/>
    <dgm:cxn modelId="{BBB914C3-7DC5-40DD-9BE0-F16E5E1AE6D6}" type="presOf" srcId="{418966D0-EC15-4A81-A043-1177721B40A7}" destId="{F600D489-2899-4897-910F-CABBEFBD9794}" srcOrd="0" destOrd="0" presId="urn:microsoft.com/office/officeart/2005/8/layout/default"/>
    <dgm:cxn modelId="{6CE44DDC-80F0-4BE6-8802-6E38CEE171DC}" type="presOf" srcId="{D0769FA3-BAFB-4867-97E0-B44728CF4F68}" destId="{FDD38A8B-B29D-4363-9D0D-FE4D00F82CD3}" srcOrd="0" destOrd="0" presId="urn:microsoft.com/office/officeart/2005/8/layout/default"/>
    <dgm:cxn modelId="{03BFAA3F-70BD-4E12-9F74-3CC32BAA6749}" type="presParOf" srcId="{FDD38A8B-B29D-4363-9D0D-FE4D00F82CD3}" destId="{18CD54D1-3DC9-44CD-B63E-CF83A9F74968}" srcOrd="0" destOrd="0" presId="urn:microsoft.com/office/officeart/2005/8/layout/default"/>
    <dgm:cxn modelId="{AB7620EE-D5EF-48DC-97C3-AB7236B74C31}" type="presParOf" srcId="{FDD38A8B-B29D-4363-9D0D-FE4D00F82CD3}" destId="{0E2B408F-9BA9-4F85-A2B1-88A4DA09134A}" srcOrd="1" destOrd="0" presId="urn:microsoft.com/office/officeart/2005/8/layout/default"/>
    <dgm:cxn modelId="{B6F1A420-F9D1-4A5A-A51C-C07C6467C223}" type="presParOf" srcId="{FDD38A8B-B29D-4363-9D0D-FE4D00F82CD3}" destId="{48AD7199-E44B-4E4D-83C5-5BE6EC07B7F8}" srcOrd="2" destOrd="0" presId="urn:microsoft.com/office/officeart/2005/8/layout/default"/>
    <dgm:cxn modelId="{216E0A5A-5067-40A1-9560-4BF7150E1106}" type="presParOf" srcId="{FDD38A8B-B29D-4363-9D0D-FE4D00F82CD3}" destId="{F8844F29-56DE-4AA3-8790-E671DC70D4AA}" srcOrd="3" destOrd="0" presId="urn:microsoft.com/office/officeart/2005/8/layout/default"/>
    <dgm:cxn modelId="{663182CD-967C-4910-B582-0F383D22AF9E}" type="presParOf" srcId="{FDD38A8B-B29D-4363-9D0D-FE4D00F82CD3}" destId="{F600D489-2899-4897-910F-CABBEFBD9794}" srcOrd="4" destOrd="0" presId="urn:microsoft.com/office/officeart/2005/8/layout/default"/>
    <dgm:cxn modelId="{DD525468-2F20-408C-98C8-3066AFF0BD9D}" type="presParOf" srcId="{FDD38A8B-B29D-4363-9D0D-FE4D00F82CD3}" destId="{C84E5949-8F83-4C4C-B1C2-AA3A0C937FC5}" srcOrd="5" destOrd="0" presId="urn:microsoft.com/office/officeart/2005/8/layout/default"/>
    <dgm:cxn modelId="{31958A54-C7A5-4935-8A3E-3567AD898D62}" type="presParOf" srcId="{FDD38A8B-B29D-4363-9D0D-FE4D00F82CD3}" destId="{1D262403-8F61-4DDA-848E-9B9AF17CBB65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449B057-CD65-4D85-B1D2-19A77B4E8FD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9D0D100-F6C7-4F4D-AE76-84841B9F744D}">
      <dgm:prSet/>
      <dgm:spPr/>
      <dgm:t>
        <a:bodyPr/>
        <a:lstStyle/>
        <a:p>
          <a:r>
            <a:rPr lang="en-US" dirty="0"/>
            <a:t>We use a Total Communication Approach with Makaton Signs, Visual Aids and Speech to help children understand their feelings.</a:t>
          </a:r>
        </a:p>
      </dgm:t>
    </dgm:pt>
    <dgm:pt modelId="{0FA86B92-540C-42BC-B534-6AEF16172395}" type="parTrans" cxnId="{FDCF3174-4E90-45E8-80FB-8CD44B6902B1}">
      <dgm:prSet/>
      <dgm:spPr/>
      <dgm:t>
        <a:bodyPr/>
        <a:lstStyle/>
        <a:p>
          <a:endParaRPr lang="en-US"/>
        </a:p>
      </dgm:t>
    </dgm:pt>
    <dgm:pt modelId="{BDC19C56-99F3-4A43-B0DA-D91E72E7F537}" type="sibTrans" cxnId="{FDCF3174-4E90-45E8-80FB-8CD44B6902B1}">
      <dgm:prSet/>
      <dgm:spPr/>
      <dgm:t>
        <a:bodyPr/>
        <a:lstStyle/>
        <a:p>
          <a:endParaRPr lang="en-US"/>
        </a:p>
      </dgm:t>
    </dgm:pt>
    <dgm:pt modelId="{43611CBD-CBAC-4978-99DB-9495DCD94F70}">
      <dgm:prSet/>
      <dgm:spPr/>
      <dgm:t>
        <a:bodyPr/>
        <a:lstStyle/>
        <a:p>
          <a:r>
            <a:rPr lang="en-US" dirty="0"/>
            <a:t>We have carefully designed our spaces, with natural materials, low lighting and plants to help children feel calm , regulated and ready to learn.</a:t>
          </a:r>
        </a:p>
      </dgm:t>
    </dgm:pt>
    <dgm:pt modelId="{A4CA4C20-5777-49C5-A4DF-8C693EDC2B00}" type="parTrans" cxnId="{6F734C0C-D1F6-4336-B70F-F60A8F7DF9A6}">
      <dgm:prSet/>
      <dgm:spPr/>
      <dgm:t>
        <a:bodyPr/>
        <a:lstStyle/>
        <a:p>
          <a:endParaRPr lang="en-US"/>
        </a:p>
      </dgm:t>
    </dgm:pt>
    <dgm:pt modelId="{57AD12BA-0EE7-4707-86E2-ECC47EC7E87C}" type="sibTrans" cxnId="{6F734C0C-D1F6-4336-B70F-F60A8F7DF9A6}">
      <dgm:prSet/>
      <dgm:spPr/>
      <dgm:t>
        <a:bodyPr/>
        <a:lstStyle/>
        <a:p>
          <a:endParaRPr lang="en-US"/>
        </a:p>
      </dgm:t>
    </dgm:pt>
    <dgm:pt modelId="{3237CDA2-58DF-4BDC-A965-B5AF73A8CA4C}">
      <dgm:prSet/>
      <dgm:spPr/>
      <dgm:t>
        <a:bodyPr/>
        <a:lstStyle/>
        <a:p>
          <a:r>
            <a:rPr lang="en-US" dirty="0"/>
            <a:t>We celebrate diversity and teach children to be kind, share, and take turns with each other and respect each other’s differences.</a:t>
          </a:r>
        </a:p>
      </dgm:t>
    </dgm:pt>
    <dgm:pt modelId="{E02899A3-430F-4556-83E6-DFE904B2ACA4}" type="parTrans" cxnId="{4B69F09E-9996-4694-9038-3698545D93D1}">
      <dgm:prSet/>
      <dgm:spPr/>
      <dgm:t>
        <a:bodyPr/>
        <a:lstStyle/>
        <a:p>
          <a:endParaRPr lang="en-US"/>
        </a:p>
      </dgm:t>
    </dgm:pt>
    <dgm:pt modelId="{01504359-0DEB-4E80-985E-B7BC7D9CDE03}" type="sibTrans" cxnId="{4B69F09E-9996-4694-9038-3698545D93D1}">
      <dgm:prSet/>
      <dgm:spPr/>
      <dgm:t>
        <a:bodyPr/>
        <a:lstStyle/>
        <a:p>
          <a:endParaRPr lang="en-US"/>
        </a:p>
      </dgm:t>
    </dgm:pt>
    <dgm:pt modelId="{80CA6F29-BD0E-417E-A60B-A465E97FD7A9}" type="pres">
      <dgm:prSet presAssocID="{C449B057-CD65-4D85-B1D2-19A77B4E8FDD}" presName="linear" presStyleCnt="0">
        <dgm:presLayoutVars>
          <dgm:animLvl val="lvl"/>
          <dgm:resizeHandles val="exact"/>
        </dgm:presLayoutVars>
      </dgm:prSet>
      <dgm:spPr/>
    </dgm:pt>
    <dgm:pt modelId="{9E49B1A8-C295-4FEC-8087-AAE379118867}" type="pres">
      <dgm:prSet presAssocID="{79D0D100-F6C7-4F4D-AE76-84841B9F744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AA3A74D-9F2C-4BDC-B6F3-5FCFF6C5090E}" type="pres">
      <dgm:prSet presAssocID="{BDC19C56-99F3-4A43-B0DA-D91E72E7F537}" presName="spacer" presStyleCnt="0"/>
      <dgm:spPr/>
    </dgm:pt>
    <dgm:pt modelId="{10897528-4240-47AF-9753-B91ECB5DBD02}" type="pres">
      <dgm:prSet presAssocID="{43611CBD-CBAC-4978-99DB-9495DCD94F7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37E5136-8BD3-40D5-82FB-11167418A8C3}" type="pres">
      <dgm:prSet presAssocID="{57AD12BA-0EE7-4707-86E2-ECC47EC7E87C}" presName="spacer" presStyleCnt="0"/>
      <dgm:spPr/>
    </dgm:pt>
    <dgm:pt modelId="{5DBB844E-5EC3-40B6-A934-EC8179524C8F}" type="pres">
      <dgm:prSet presAssocID="{3237CDA2-58DF-4BDC-A965-B5AF73A8CA4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F3F6E0A-E113-42DF-AC01-8A1210BFE17F}" type="presOf" srcId="{3237CDA2-58DF-4BDC-A965-B5AF73A8CA4C}" destId="{5DBB844E-5EC3-40B6-A934-EC8179524C8F}" srcOrd="0" destOrd="0" presId="urn:microsoft.com/office/officeart/2005/8/layout/vList2"/>
    <dgm:cxn modelId="{6F734C0C-D1F6-4336-B70F-F60A8F7DF9A6}" srcId="{C449B057-CD65-4D85-B1D2-19A77B4E8FDD}" destId="{43611CBD-CBAC-4978-99DB-9495DCD94F70}" srcOrd="1" destOrd="0" parTransId="{A4CA4C20-5777-49C5-A4DF-8C693EDC2B00}" sibTransId="{57AD12BA-0EE7-4707-86E2-ECC47EC7E87C}"/>
    <dgm:cxn modelId="{FDCF3174-4E90-45E8-80FB-8CD44B6902B1}" srcId="{C449B057-CD65-4D85-B1D2-19A77B4E8FDD}" destId="{79D0D100-F6C7-4F4D-AE76-84841B9F744D}" srcOrd="0" destOrd="0" parTransId="{0FA86B92-540C-42BC-B534-6AEF16172395}" sibTransId="{BDC19C56-99F3-4A43-B0DA-D91E72E7F537}"/>
    <dgm:cxn modelId="{4B69F09E-9996-4694-9038-3698545D93D1}" srcId="{C449B057-CD65-4D85-B1D2-19A77B4E8FDD}" destId="{3237CDA2-58DF-4BDC-A965-B5AF73A8CA4C}" srcOrd="2" destOrd="0" parTransId="{E02899A3-430F-4556-83E6-DFE904B2ACA4}" sibTransId="{01504359-0DEB-4E80-985E-B7BC7D9CDE03}"/>
    <dgm:cxn modelId="{964A85C3-D9AB-4944-8062-6B7044E63A09}" type="presOf" srcId="{C449B057-CD65-4D85-B1D2-19A77B4E8FDD}" destId="{80CA6F29-BD0E-417E-A60B-A465E97FD7A9}" srcOrd="0" destOrd="0" presId="urn:microsoft.com/office/officeart/2005/8/layout/vList2"/>
    <dgm:cxn modelId="{241C53C6-0129-468C-ACF5-817BF96651C9}" type="presOf" srcId="{79D0D100-F6C7-4F4D-AE76-84841B9F744D}" destId="{9E49B1A8-C295-4FEC-8087-AAE379118867}" srcOrd="0" destOrd="0" presId="urn:microsoft.com/office/officeart/2005/8/layout/vList2"/>
    <dgm:cxn modelId="{BC1E1DFE-47B3-4CA6-B55E-B3D56BA88917}" type="presOf" srcId="{43611CBD-CBAC-4978-99DB-9495DCD94F70}" destId="{10897528-4240-47AF-9753-B91ECB5DBD02}" srcOrd="0" destOrd="0" presId="urn:microsoft.com/office/officeart/2005/8/layout/vList2"/>
    <dgm:cxn modelId="{1A2C3D1F-E05C-41E9-A63E-19B24A66FE02}" type="presParOf" srcId="{80CA6F29-BD0E-417E-A60B-A465E97FD7A9}" destId="{9E49B1A8-C295-4FEC-8087-AAE379118867}" srcOrd="0" destOrd="0" presId="urn:microsoft.com/office/officeart/2005/8/layout/vList2"/>
    <dgm:cxn modelId="{5E863173-5AB5-4042-8CE2-95B71E0E5215}" type="presParOf" srcId="{80CA6F29-BD0E-417E-A60B-A465E97FD7A9}" destId="{1AA3A74D-9F2C-4BDC-B6F3-5FCFF6C5090E}" srcOrd="1" destOrd="0" presId="urn:microsoft.com/office/officeart/2005/8/layout/vList2"/>
    <dgm:cxn modelId="{4A6293AC-217A-4D98-8FD6-B13410A87BAC}" type="presParOf" srcId="{80CA6F29-BD0E-417E-A60B-A465E97FD7A9}" destId="{10897528-4240-47AF-9753-B91ECB5DBD02}" srcOrd="2" destOrd="0" presId="urn:microsoft.com/office/officeart/2005/8/layout/vList2"/>
    <dgm:cxn modelId="{16E2366D-F91E-4816-A5A9-9E18837A4F4A}" type="presParOf" srcId="{80CA6F29-BD0E-417E-A60B-A465E97FD7A9}" destId="{A37E5136-8BD3-40D5-82FB-11167418A8C3}" srcOrd="3" destOrd="0" presId="urn:microsoft.com/office/officeart/2005/8/layout/vList2"/>
    <dgm:cxn modelId="{842F4B14-35DD-4087-A412-85F48517867C}" type="presParOf" srcId="{80CA6F29-BD0E-417E-A60B-A465E97FD7A9}" destId="{5DBB844E-5EC3-40B6-A934-EC8179524C8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8DC06AF-4A1B-418B-8047-1AB8F7C5CC0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058E3FA-F8E8-479C-875E-77CD34C2DD3F}">
      <dgm:prSet custT="1"/>
      <dgm:spPr/>
      <dgm:t>
        <a:bodyPr/>
        <a:lstStyle/>
        <a:p>
          <a:r>
            <a:rPr lang="en-US" sz="2000" dirty="0"/>
            <a:t>Some children have Individual Health Plans to help keep them safe. These are written with families and regularly reviewed.</a:t>
          </a:r>
          <a:r>
            <a:rPr lang="en-US" sz="500" dirty="0"/>
            <a:t>.</a:t>
          </a:r>
        </a:p>
      </dgm:t>
    </dgm:pt>
    <dgm:pt modelId="{D0FB504B-1018-4254-87F7-D3D514CFB1AC}" type="parTrans" cxnId="{61322AB4-7DC4-401B-9FB9-64E504EA8E30}">
      <dgm:prSet/>
      <dgm:spPr/>
      <dgm:t>
        <a:bodyPr/>
        <a:lstStyle/>
        <a:p>
          <a:endParaRPr lang="en-US"/>
        </a:p>
      </dgm:t>
    </dgm:pt>
    <dgm:pt modelId="{DC3714A6-B312-4BC3-BE5A-89FF5C5798CE}" type="sibTrans" cxnId="{61322AB4-7DC4-401B-9FB9-64E504EA8E30}">
      <dgm:prSet/>
      <dgm:spPr/>
      <dgm:t>
        <a:bodyPr/>
        <a:lstStyle/>
        <a:p>
          <a:endParaRPr lang="en-US"/>
        </a:p>
      </dgm:t>
    </dgm:pt>
    <dgm:pt modelId="{5233608E-3844-44E6-9CED-4EECB4D9C3F8}">
      <dgm:prSet custT="1"/>
      <dgm:spPr/>
      <dgm:t>
        <a:bodyPr/>
        <a:lstStyle/>
        <a:p>
          <a:r>
            <a:rPr lang="en-US" sz="1600" dirty="0"/>
            <a:t>W</a:t>
          </a:r>
          <a:r>
            <a:rPr lang="en-US" sz="2000" dirty="0"/>
            <a:t>e work with families and professionals to meet the medical needs of the children in our care.</a:t>
          </a:r>
        </a:p>
      </dgm:t>
    </dgm:pt>
    <dgm:pt modelId="{C097764F-85CF-44C7-B674-A103B727A9EE}" type="parTrans" cxnId="{02FB6A48-51EA-4003-9199-923F57224D0D}">
      <dgm:prSet/>
      <dgm:spPr/>
      <dgm:t>
        <a:bodyPr/>
        <a:lstStyle/>
        <a:p>
          <a:endParaRPr lang="en-US"/>
        </a:p>
      </dgm:t>
    </dgm:pt>
    <dgm:pt modelId="{C5F3A95F-77FF-4790-91BC-0F15E6B87AFB}" type="sibTrans" cxnId="{02FB6A48-51EA-4003-9199-923F57224D0D}">
      <dgm:prSet/>
      <dgm:spPr/>
      <dgm:t>
        <a:bodyPr/>
        <a:lstStyle/>
        <a:p>
          <a:endParaRPr lang="en-US"/>
        </a:p>
      </dgm:t>
    </dgm:pt>
    <dgm:pt modelId="{5BA6FBC1-3C25-49C0-AE7D-2835CDD690E3}">
      <dgm:prSet custT="1"/>
      <dgm:spPr/>
      <dgm:t>
        <a:bodyPr/>
        <a:lstStyle/>
        <a:p>
          <a:r>
            <a:rPr lang="en-US" sz="2000" dirty="0"/>
            <a:t>We follow the Equality Act 2010 to make any  reasonable adjustments that are required to support children.</a:t>
          </a:r>
        </a:p>
      </dgm:t>
    </dgm:pt>
    <dgm:pt modelId="{A42ADB38-6DC4-47FC-B829-59A54DF253D0}" type="parTrans" cxnId="{96D02BC6-62DD-4663-9622-1C1C1A29DA03}">
      <dgm:prSet/>
      <dgm:spPr/>
      <dgm:t>
        <a:bodyPr/>
        <a:lstStyle/>
        <a:p>
          <a:endParaRPr lang="en-US"/>
        </a:p>
      </dgm:t>
    </dgm:pt>
    <dgm:pt modelId="{230C636F-DA75-4171-BFB5-DDF34C57D821}" type="sibTrans" cxnId="{96D02BC6-62DD-4663-9622-1C1C1A29DA03}">
      <dgm:prSet/>
      <dgm:spPr/>
      <dgm:t>
        <a:bodyPr/>
        <a:lstStyle/>
        <a:p>
          <a:endParaRPr lang="en-US"/>
        </a:p>
      </dgm:t>
    </dgm:pt>
    <dgm:pt modelId="{7CD753E3-E7DA-4AD4-8A26-74EFC1D8A47E}" type="pres">
      <dgm:prSet presAssocID="{C8DC06AF-4A1B-418B-8047-1AB8F7C5CC08}" presName="linear" presStyleCnt="0">
        <dgm:presLayoutVars>
          <dgm:animLvl val="lvl"/>
          <dgm:resizeHandles val="exact"/>
        </dgm:presLayoutVars>
      </dgm:prSet>
      <dgm:spPr/>
    </dgm:pt>
    <dgm:pt modelId="{FE523E11-72CC-4BFA-BD6C-CBDC9BC9ABAA}" type="pres">
      <dgm:prSet presAssocID="{3058E3FA-F8E8-479C-875E-77CD34C2DD3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67FB94D-D609-4554-BF23-1BA094EE2DD4}" type="pres">
      <dgm:prSet presAssocID="{DC3714A6-B312-4BC3-BE5A-89FF5C5798CE}" presName="spacer" presStyleCnt="0"/>
      <dgm:spPr/>
    </dgm:pt>
    <dgm:pt modelId="{FAC7EF40-C79B-403B-8E91-855A0DD0924A}" type="pres">
      <dgm:prSet presAssocID="{5233608E-3844-44E6-9CED-4EECB4D9C3F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0AB89E5-1100-4F26-ADEE-7745EAC89273}" type="pres">
      <dgm:prSet presAssocID="{C5F3A95F-77FF-4790-91BC-0F15E6B87AFB}" presName="spacer" presStyleCnt="0"/>
      <dgm:spPr/>
    </dgm:pt>
    <dgm:pt modelId="{59EA3234-26E5-4CFE-9FD5-E5044D222632}" type="pres">
      <dgm:prSet presAssocID="{5BA6FBC1-3C25-49C0-AE7D-2835CDD690E3}" presName="parentText" presStyleLbl="node1" presStyleIdx="2" presStyleCnt="3" custLinFactNeighborX="-14" custLinFactNeighborY="22652">
        <dgm:presLayoutVars>
          <dgm:chMax val="0"/>
          <dgm:bulletEnabled val="1"/>
        </dgm:presLayoutVars>
      </dgm:prSet>
      <dgm:spPr/>
    </dgm:pt>
  </dgm:ptLst>
  <dgm:cxnLst>
    <dgm:cxn modelId="{D998491A-C364-436E-847F-26402071F8F7}" type="presOf" srcId="{3058E3FA-F8E8-479C-875E-77CD34C2DD3F}" destId="{FE523E11-72CC-4BFA-BD6C-CBDC9BC9ABAA}" srcOrd="0" destOrd="0" presId="urn:microsoft.com/office/officeart/2005/8/layout/vList2"/>
    <dgm:cxn modelId="{02FB6A48-51EA-4003-9199-923F57224D0D}" srcId="{C8DC06AF-4A1B-418B-8047-1AB8F7C5CC08}" destId="{5233608E-3844-44E6-9CED-4EECB4D9C3F8}" srcOrd="1" destOrd="0" parTransId="{C097764F-85CF-44C7-B674-A103B727A9EE}" sibTransId="{C5F3A95F-77FF-4790-91BC-0F15E6B87AFB}"/>
    <dgm:cxn modelId="{AA8232A1-DA12-4760-BA70-8ACDACA147C6}" type="presOf" srcId="{C8DC06AF-4A1B-418B-8047-1AB8F7C5CC08}" destId="{7CD753E3-E7DA-4AD4-8A26-74EFC1D8A47E}" srcOrd="0" destOrd="0" presId="urn:microsoft.com/office/officeart/2005/8/layout/vList2"/>
    <dgm:cxn modelId="{8DE528AA-19E6-4D32-BD66-E5A2061DF89D}" type="presOf" srcId="{5BA6FBC1-3C25-49C0-AE7D-2835CDD690E3}" destId="{59EA3234-26E5-4CFE-9FD5-E5044D222632}" srcOrd="0" destOrd="0" presId="urn:microsoft.com/office/officeart/2005/8/layout/vList2"/>
    <dgm:cxn modelId="{61322AB4-7DC4-401B-9FB9-64E504EA8E30}" srcId="{C8DC06AF-4A1B-418B-8047-1AB8F7C5CC08}" destId="{3058E3FA-F8E8-479C-875E-77CD34C2DD3F}" srcOrd="0" destOrd="0" parTransId="{D0FB504B-1018-4254-87F7-D3D514CFB1AC}" sibTransId="{DC3714A6-B312-4BC3-BE5A-89FF5C5798CE}"/>
    <dgm:cxn modelId="{96D02BC6-62DD-4663-9622-1C1C1A29DA03}" srcId="{C8DC06AF-4A1B-418B-8047-1AB8F7C5CC08}" destId="{5BA6FBC1-3C25-49C0-AE7D-2835CDD690E3}" srcOrd="2" destOrd="0" parTransId="{A42ADB38-6DC4-47FC-B829-59A54DF253D0}" sibTransId="{230C636F-DA75-4171-BFB5-DDF34C57D821}"/>
    <dgm:cxn modelId="{71239BD8-9273-4A6D-9C06-9E6724AE389C}" type="presOf" srcId="{5233608E-3844-44E6-9CED-4EECB4D9C3F8}" destId="{FAC7EF40-C79B-403B-8E91-855A0DD0924A}" srcOrd="0" destOrd="0" presId="urn:microsoft.com/office/officeart/2005/8/layout/vList2"/>
    <dgm:cxn modelId="{2D7941AF-AD14-40D8-8D25-06AD5B1EB611}" type="presParOf" srcId="{7CD753E3-E7DA-4AD4-8A26-74EFC1D8A47E}" destId="{FE523E11-72CC-4BFA-BD6C-CBDC9BC9ABAA}" srcOrd="0" destOrd="0" presId="urn:microsoft.com/office/officeart/2005/8/layout/vList2"/>
    <dgm:cxn modelId="{E0A2AC55-3988-4AA7-B06E-14C4DE6510AE}" type="presParOf" srcId="{7CD753E3-E7DA-4AD4-8A26-74EFC1D8A47E}" destId="{F67FB94D-D609-4554-BF23-1BA094EE2DD4}" srcOrd="1" destOrd="0" presId="urn:microsoft.com/office/officeart/2005/8/layout/vList2"/>
    <dgm:cxn modelId="{A8052DEF-7549-44A4-9FEC-2B8CC9C7DDC1}" type="presParOf" srcId="{7CD753E3-E7DA-4AD4-8A26-74EFC1D8A47E}" destId="{FAC7EF40-C79B-403B-8E91-855A0DD0924A}" srcOrd="2" destOrd="0" presId="urn:microsoft.com/office/officeart/2005/8/layout/vList2"/>
    <dgm:cxn modelId="{71871D36-607C-47F4-8D96-B726615404A1}" type="presParOf" srcId="{7CD753E3-E7DA-4AD4-8A26-74EFC1D8A47E}" destId="{D0AB89E5-1100-4F26-ADEE-7745EAC89273}" srcOrd="3" destOrd="0" presId="urn:microsoft.com/office/officeart/2005/8/layout/vList2"/>
    <dgm:cxn modelId="{0F1D2C1A-482F-4FCE-80AD-AE7E80191B08}" type="presParOf" srcId="{7CD753E3-E7DA-4AD4-8A26-74EFC1D8A47E}" destId="{59EA3234-26E5-4CFE-9FD5-E5044D22263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3D73553-2D25-4556-A4B1-82DA908EE3C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756A2A6-0175-47A7-B11E-F5E1FE9AFCEB}">
      <dgm:prSet custT="1"/>
      <dgm:spPr/>
      <dgm:t>
        <a:bodyPr/>
        <a:lstStyle/>
        <a:p>
          <a:r>
            <a:rPr lang="en-US" sz="1800" dirty="0"/>
            <a:t>Some children need extra support through an EHCP.</a:t>
          </a:r>
        </a:p>
        <a:p>
          <a:r>
            <a:rPr lang="en-GB" sz="1500" dirty="0">
              <a:hlinkClick xmlns:r="http://schemas.openxmlformats.org/officeDocument/2006/relationships" r:id="rId1"/>
            </a:rPr>
            <a:t>Identifying and supporting SEND – What happens if there are still issues? - Lincolnshire County Council</a:t>
          </a:r>
          <a:endParaRPr lang="en-US" sz="1500" dirty="0"/>
        </a:p>
      </dgm:t>
    </dgm:pt>
    <dgm:pt modelId="{1A04AA19-347D-49B8-8D52-44DAD44A3DC3}" type="parTrans" cxnId="{A8B2895F-49EB-481F-93B5-AD5DABE298F6}">
      <dgm:prSet/>
      <dgm:spPr/>
      <dgm:t>
        <a:bodyPr/>
        <a:lstStyle/>
        <a:p>
          <a:endParaRPr lang="en-US"/>
        </a:p>
      </dgm:t>
    </dgm:pt>
    <dgm:pt modelId="{C82A3B5A-36FC-4337-AD04-6E3FA91AFA91}" type="sibTrans" cxnId="{A8B2895F-49EB-481F-93B5-AD5DABE298F6}">
      <dgm:prSet/>
      <dgm:spPr/>
      <dgm:t>
        <a:bodyPr/>
        <a:lstStyle/>
        <a:p>
          <a:endParaRPr lang="en-US"/>
        </a:p>
      </dgm:t>
    </dgm:pt>
    <dgm:pt modelId="{527717C8-368C-4791-BDF3-C62E98C7F224}">
      <dgm:prSet custT="1"/>
      <dgm:spPr/>
      <dgm:t>
        <a:bodyPr/>
        <a:lstStyle/>
        <a:p>
          <a:r>
            <a:rPr lang="en-US" sz="1600" dirty="0"/>
            <a:t>An EHCP is a legal plan written by the Local Authority. Liaise will support families with any questions around the EHCP process.</a:t>
          </a:r>
        </a:p>
        <a:p>
          <a:r>
            <a:rPr lang="en-GB" sz="1500" dirty="0">
              <a:hlinkClick xmlns:r="http://schemas.openxmlformats.org/officeDocument/2006/relationships" r:id="rId2"/>
            </a:rPr>
            <a:t>Homepage – Liaise Lincolnshire</a:t>
          </a:r>
          <a:endParaRPr lang="en-US" sz="1500" dirty="0"/>
        </a:p>
      </dgm:t>
    </dgm:pt>
    <dgm:pt modelId="{AF92141A-3F99-4940-B9DB-926177238DA0}" type="parTrans" cxnId="{8E430B9F-0BC2-4671-9091-7F446A8FB075}">
      <dgm:prSet/>
      <dgm:spPr/>
      <dgm:t>
        <a:bodyPr/>
        <a:lstStyle/>
        <a:p>
          <a:endParaRPr lang="en-US"/>
        </a:p>
      </dgm:t>
    </dgm:pt>
    <dgm:pt modelId="{ECB91943-95D8-4F39-8A24-DBA4D0AB497A}" type="sibTrans" cxnId="{8E430B9F-0BC2-4671-9091-7F446A8FB075}">
      <dgm:prSet/>
      <dgm:spPr/>
      <dgm:t>
        <a:bodyPr/>
        <a:lstStyle/>
        <a:p>
          <a:endParaRPr lang="en-US"/>
        </a:p>
      </dgm:t>
    </dgm:pt>
    <dgm:pt modelId="{63587EF0-E433-40AC-B0FF-BD1C3C70F235}">
      <dgm:prSet custT="1"/>
      <dgm:spPr/>
      <dgm:t>
        <a:bodyPr/>
        <a:lstStyle/>
        <a:p>
          <a:r>
            <a:rPr lang="en-US" sz="1600" dirty="0"/>
            <a:t>We support families through this process by completing the Education and Health Care Needs Assessment together through the EHC Hub.</a:t>
          </a:r>
        </a:p>
        <a:p>
          <a:r>
            <a:rPr lang="en-GB" sz="1200" dirty="0">
              <a:hlinkClick xmlns:r="http://schemas.openxmlformats.org/officeDocument/2006/relationships" r:id="rId3"/>
            </a:rPr>
            <a:t>https://ehchub.lincolnshire.gov.uk/</a:t>
          </a:r>
          <a:endParaRPr lang="en-GB" sz="1200" dirty="0"/>
        </a:p>
        <a:p>
          <a:endParaRPr lang="en-GB" sz="1200" dirty="0"/>
        </a:p>
        <a:p>
          <a:endParaRPr lang="en-GB" sz="1200" dirty="0"/>
        </a:p>
        <a:p>
          <a:endParaRPr lang="en-US" sz="1200" dirty="0"/>
        </a:p>
      </dgm:t>
    </dgm:pt>
    <dgm:pt modelId="{C0BBF8CD-9CDD-4EDB-B078-5AEC2CC90736}" type="parTrans" cxnId="{2774CCE6-B1F5-47E3-B31F-7CB65C71B15F}">
      <dgm:prSet/>
      <dgm:spPr/>
      <dgm:t>
        <a:bodyPr/>
        <a:lstStyle/>
        <a:p>
          <a:endParaRPr lang="en-US"/>
        </a:p>
      </dgm:t>
    </dgm:pt>
    <dgm:pt modelId="{072D040B-A8AC-4F7E-A76F-E892CC409244}" type="sibTrans" cxnId="{2774CCE6-B1F5-47E3-B31F-7CB65C71B15F}">
      <dgm:prSet/>
      <dgm:spPr/>
      <dgm:t>
        <a:bodyPr/>
        <a:lstStyle/>
        <a:p>
          <a:endParaRPr lang="en-US"/>
        </a:p>
      </dgm:t>
    </dgm:pt>
    <dgm:pt modelId="{D8DA4270-92B3-403E-81DC-95C9A7B5546A}" type="pres">
      <dgm:prSet presAssocID="{53D73553-2D25-4556-A4B1-82DA908EE3C6}" presName="diagram" presStyleCnt="0">
        <dgm:presLayoutVars>
          <dgm:dir/>
          <dgm:resizeHandles val="exact"/>
        </dgm:presLayoutVars>
      </dgm:prSet>
      <dgm:spPr/>
    </dgm:pt>
    <dgm:pt modelId="{DD0043FB-2D68-46F1-8A89-F8A1BE896C10}" type="pres">
      <dgm:prSet presAssocID="{B756A2A6-0175-47A7-B11E-F5E1FE9AFCEB}" presName="node" presStyleLbl="node1" presStyleIdx="0" presStyleCnt="3" custScaleY="125660">
        <dgm:presLayoutVars>
          <dgm:bulletEnabled val="1"/>
        </dgm:presLayoutVars>
      </dgm:prSet>
      <dgm:spPr/>
    </dgm:pt>
    <dgm:pt modelId="{808BD10A-58B8-46B1-B1C4-9F69B878CD12}" type="pres">
      <dgm:prSet presAssocID="{C82A3B5A-36FC-4337-AD04-6E3FA91AFA91}" presName="sibTrans" presStyleCnt="0"/>
      <dgm:spPr/>
    </dgm:pt>
    <dgm:pt modelId="{FDF4B084-BE4B-44CA-9E0D-236842AB2131}" type="pres">
      <dgm:prSet presAssocID="{527717C8-368C-4791-BDF3-C62E98C7F224}" presName="node" presStyleLbl="node1" presStyleIdx="1" presStyleCnt="3" custScaleY="126114">
        <dgm:presLayoutVars>
          <dgm:bulletEnabled val="1"/>
        </dgm:presLayoutVars>
      </dgm:prSet>
      <dgm:spPr/>
    </dgm:pt>
    <dgm:pt modelId="{21DD0F87-B4F8-4286-90DD-4463E70B9BE1}" type="pres">
      <dgm:prSet presAssocID="{ECB91943-95D8-4F39-8A24-DBA4D0AB497A}" presName="sibTrans" presStyleCnt="0"/>
      <dgm:spPr/>
    </dgm:pt>
    <dgm:pt modelId="{072D265E-95D9-4603-8BCD-8D82FE3616F2}" type="pres">
      <dgm:prSet presAssocID="{63587EF0-E433-40AC-B0FF-BD1C3C70F235}" presName="node" presStyleLbl="node1" presStyleIdx="2" presStyleCnt="3" custScaleX="151938" custScaleY="136370">
        <dgm:presLayoutVars>
          <dgm:bulletEnabled val="1"/>
        </dgm:presLayoutVars>
      </dgm:prSet>
      <dgm:spPr/>
    </dgm:pt>
  </dgm:ptLst>
  <dgm:cxnLst>
    <dgm:cxn modelId="{A8B2895F-49EB-481F-93B5-AD5DABE298F6}" srcId="{53D73553-2D25-4556-A4B1-82DA908EE3C6}" destId="{B756A2A6-0175-47A7-B11E-F5E1FE9AFCEB}" srcOrd="0" destOrd="0" parTransId="{1A04AA19-347D-49B8-8D52-44DAD44A3DC3}" sibTransId="{C82A3B5A-36FC-4337-AD04-6E3FA91AFA91}"/>
    <dgm:cxn modelId="{A0C72648-2665-4258-B924-F2F703D55DA4}" type="presOf" srcId="{527717C8-368C-4791-BDF3-C62E98C7F224}" destId="{FDF4B084-BE4B-44CA-9E0D-236842AB2131}" srcOrd="0" destOrd="0" presId="urn:microsoft.com/office/officeart/2005/8/layout/default"/>
    <dgm:cxn modelId="{D5C5BE53-1299-4781-8EAE-5BBF4218EC27}" type="presOf" srcId="{B756A2A6-0175-47A7-B11E-F5E1FE9AFCEB}" destId="{DD0043FB-2D68-46F1-8A89-F8A1BE896C10}" srcOrd="0" destOrd="0" presId="urn:microsoft.com/office/officeart/2005/8/layout/default"/>
    <dgm:cxn modelId="{8E430B9F-0BC2-4671-9091-7F446A8FB075}" srcId="{53D73553-2D25-4556-A4B1-82DA908EE3C6}" destId="{527717C8-368C-4791-BDF3-C62E98C7F224}" srcOrd="1" destOrd="0" parTransId="{AF92141A-3F99-4940-B9DB-926177238DA0}" sibTransId="{ECB91943-95D8-4F39-8A24-DBA4D0AB497A}"/>
    <dgm:cxn modelId="{2774CCE6-B1F5-47E3-B31F-7CB65C71B15F}" srcId="{53D73553-2D25-4556-A4B1-82DA908EE3C6}" destId="{63587EF0-E433-40AC-B0FF-BD1C3C70F235}" srcOrd="2" destOrd="0" parTransId="{C0BBF8CD-9CDD-4EDB-B078-5AEC2CC90736}" sibTransId="{072D040B-A8AC-4F7E-A76F-E892CC409244}"/>
    <dgm:cxn modelId="{1756F7EF-16AA-415D-AA40-3CA56467DE63}" type="presOf" srcId="{53D73553-2D25-4556-A4B1-82DA908EE3C6}" destId="{D8DA4270-92B3-403E-81DC-95C9A7B5546A}" srcOrd="0" destOrd="0" presId="urn:microsoft.com/office/officeart/2005/8/layout/default"/>
    <dgm:cxn modelId="{AD3E39FF-AEBB-4B7D-BD6F-26E7898511A7}" type="presOf" srcId="{63587EF0-E433-40AC-B0FF-BD1C3C70F235}" destId="{072D265E-95D9-4603-8BCD-8D82FE3616F2}" srcOrd="0" destOrd="0" presId="urn:microsoft.com/office/officeart/2005/8/layout/default"/>
    <dgm:cxn modelId="{B78E60A6-B18F-4219-9561-5D8B20479AFF}" type="presParOf" srcId="{D8DA4270-92B3-403E-81DC-95C9A7B5546A}" destId="{DD0043FB-2D68-46F1-8A89-F8A1BE896C10}" srcOrd="0" destOrd="0" presId="urn:microsoft.com/office/officeart/2005/8/layout/default"/>
    <dgm:cxn modelId="{C13B780E-140B-42E9-8D77-CB221FBDD630}" type="presParOf" srcId="{D8DA4270-92B3-403E-81DC-95C9A7B5546A}" destId="{808BD10A-58B8-46B1-B1C4-9F69B878CD12}" srcOrd="1" destOrd="0" presId="urn:microsoft.com/office/officeart/2005/8/layout/default"/>
    <dgm:cxn modelId="{D9B3F7B5-BE77-4F1A-AA6E-0922235B40A5}" type="presParOf" srcId="{D8DA4270-92B3-403E-81DC-95C9A7B5546A}" destId="{FDF4B084-BE4B-44CA-9E0D-236842AB2131}" srcOrd="2" destOrd="0" presId="urn:microsoft.com/office/officeart/2005/8/layout/default"/>
    <dgm:cxn modelId="{A859F80B-9E33-4C93-BBFE-929FB33743B9}" type="presParOf" srcId="{D8DA4270-92B3-403E-81DC-95C9A7B5546A}" destId="{21DD0F87-B4F8-4286-90DD-4463E70B9BE1}" srcOrd="3" destOrd="0" presId="urn:microsoft.com/office/officeart/2005/8/layout/default"/>
    <dgm:cxn modelId="{A5BF7198-F860-4C9F-B9C8-6CD9D754E5DF}" type="presParOf" srcId="{D8DA4270-92B3-403E-81DC-95C9A7B5546A}" destId="{072D265E-95D9-4603-8BCD-8D82FE3616F2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AF021FB-5AA8-4910-B2FD-CA797C1A29B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3BF0A63-EBF7-45E9-81E6-B26A257805EF}">
      <dgm:prSet/>
      <dgm:spPr/>
      <dgm:t>
        <a:bodyPr/>
        <a:lstStyle/>
        <a:p>
          <a:r>
            <a:rPr lang="en-US" dirty="0"/>
            <a:t>Please speak to Kim Kostryca or the Headteacher first.</a:t>
          </a:r>
        </a:p>
      </dgm:t>
    </dgm:pt>
    <dgm:pt modelId="{3463E77D-D397-4CFD-AB7B-0331FCCEFC9D}" type="parTrans" cxnId="{60F53944-8F22-424C-8D0F-652FCFCDB68C}">
      <dgm:prSet/>
      <dgm:spPr/>
      <dgm:t>
        <a:bodyPr/>
        <a:lstStyle/>
        <a:p>
          <a:endParaRPr lang="en-US"/>
        </a:p>
      </dgm:t>
    </dgm:pt>
    <dgm:pt modelId="{C2535ABB-833A-4487-9423-9CDB4038FD65}" type="sibTrans" cxnId="{60F53944-8F22-424C-8D0F-652FCFCDB68C}">
      <dgm:prSet/>
      <dgm:spPr/>
      <dgm:t>
        <a:bodyPr/>
        <a:lstStyle/>
        <a:p>
          <a:endParaRPr lang="en-US"/>
        </a:p>
      </dgm:t>
    </dgm:pt>
    <dgm:pt modelId="{01EF19CD-71E4-4F27-BB9D-5312B54048DA}">
      <dgm:prSet/>
      <dgm:spPr/>
      <dgm:t>
        <a:bodyPr/>
        <a:lstStyle/>
        <a:p>
          <a:r>
            <a:rPr lang="en-US"/>
            <a:t>We want to sort things out quickly and fairly.</a:t>
          </a:r>
        </a:p>
      </dgm:t>
    </dgm:pt>
    <dgm:pt modelId="{D071DB60-3C04-4F4F-9687-B268BEBE0203}" type="parTrans" cxnId="{5BA44D30-0CD1-41BC-916A-53A2F3EA729D}">
      <dgm:prSet/>
      <dgm:spPr/>
      <dgm:t>
        <a:bodyPr/>
        <a:lstStyle/>
        <a:p>
          <a:endParaRPr lang="en-US"/>
        </a:p>
      </dgm:t>
    </dgm:pt>
    <dgm:pt modelId="{2BFB2455-4822-4C19-B58D-04026E302529}" type="sibTrans" cxnId="{5BA44D30-0CD1-41BC-916A-53A2F3EA729D}">
      <dgm:prSet/>
      <dgm:spPr/>
      <dgm:t>
        <a:bodyPr/>
        <a:lstStyle/>
        <a:p>
          <a:endParaRPr lang="en-US"/>
        </a:p>
      </dgm:t>
    </dgm:pt>
    <dgm:pt modelId="{0758DC1C-7897-4182-841E-211FC02954E6}">
      <dgm:prSet/>
      <dgm:spPr/>
      <dgm:t>
        <a:bodyPr/>
        <a:lstStyle/>
        <a:p>
          <a:r>
            <a:rPr lang="en-US"/>
            <a:t>You can also contact the Local Authority or SENDIASS.</a:t>
          </a:r>
        </a:p>
      </dgm:t>
    </dgm:pt>
    <dgm:pt modelId="{DD6AC75F-A100-4E49-9FAF-E0217746F86A}" type="parTrans" cxnId="{66609396-9D7D-4282-A193-17F755A0C4A6}">
      <dgm:prSet/>
      <dgm:spPr/>
      <dgm:t>
        <a:bodyPr/>
        <a:lstStyle/>
        <a:p>
          <a:endParaRPr lang="en-US"/>
        </a:p>
      </dgm:t>
    </dgm:pt>
    <dgm:pt modelId="{18749ACE-50E9-49E0-8728-3865D485EDBC}" type="sibTrans" cxnId="{66609396-9D7D-4282-A193-17F755A0C4A6}">
      <dgm:prSet/>
      <dgm:spPr/>
      <dgm:t>
        <a:bodyPr/>
        <a:lstStyle/>
        <a:p>
          <a:endParaRPr lang="en-US"/>
        </a:p>
      </dgm:t>
    </dgm:pt>
    <dgm:pt modelId="{3021DB6F-03A0-4A6F-9DE8-E0D1FE4592DC}" type="pres">
      <dgm:prSet presAssocID="{CAF021FB-5AA8-4910-B2FD-CA797C1A29B7}" presName="root" presStyleCnt="0">
        <dgm:presLayoutVars>
          <dgm:dir/>
          <dgm:resizeHandles val="exact"/>
        </dgm:presLayoutVars>
      </dgm:prSet>
      <dgm:spPr/>
    </dgm:pt>
    <dgm:pt modelId="{AA2EA908-D791-49F0-9A1A-B6C53E45BFC2}" type="pres">
      <dgm:prSet presAssocID="{93BF0A63-EBF7-45E9-81E6-B26A257805EF}" presName="compNode" presStyleCnt="0"/>
      <dgm:spPr/>
    </dgm:pt>
    <dgm:pt modelId="{87A4FB86-FED5-4876-AA40-2F2578351CE0}" type="pres">
      <dgm:prSet presAssocID="{93BF0A63-EBF7-45E9-81E6-B26A257805EF}" presName="bgRect" presStyleLbl="bgShp" presStyleIdx="0" presStyleCnt="3"/>
      <dgm:spPr/>
    </dgm:pt>
    <dgm:pt modelId="{0A98D9E2-39CA-42CE-A1C1-FB23E44878A7}" type="pres">
      <dgm:prSet presAssocID="{93BF0A63-EBF7-45E9-81E6-B26A257805E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D3D4C0D1-4468-4AC6-8086-02CB50240DB4}" type="pres">
      <dgm:prSet presAssocID="{93BF0A63-EBF7-45E9-81E6-B26A257805EF}" presName="spaceRect" presStyleCnt="0"/>
      <dgm:spPr/>
    </dgm:pt>
    <dgm:pt modelId="{5CA6239D-FCFA-4CC3-A841-98D48B742BC7}" type="pres">
      <dgm:prSet presAssocID="{93BF0A63-EBF7-45E9-81E6-B26A257805EF}" presName="parTx" presStyleLbl="revTx" presStyleIdx="0" presStyleCnt="3">
        <dgm:presLayoutVars>
          <dgm:chMax val="0"/>
          <dgm:chPref val="0"/>
        </dgm:presLayoutVars>
      </dgm:prSet>
      <dgm:spPr/>
    </dgm:pt>
    <dgm:pt modelId="{F28DAE44-EC21-4648-8913-6F1EAD841ED8}" type="pres">
      <dgm:prSet presAssocID="{C2535ABB-833A-4487-9423-9CDB4038FD65}" presName="sibTrans" presStyleCnt="0"/>
      <dgm:spPr/>
    </dgm:pt>
    <dgm:pt modelId="{75DD0FD3-24DE-42E9-A446-DD137880F128}" type="pres">
      <dgm:prSet presAssocID="{01EF19CD-71E4-4F27-BB9D-5312B54048DA}" presName="compNode" presStyleCnt="0"/>
      <dgm:spPr/>
    </dgm:pt>
    <dgm:pt modelId="{191362CF-D2F7-4FEF-BFC6-2FBED5E1E95A}" type="pres">
      <dgm:prSet presAssocID="{01EF19CD-71E4-4F27-BB9D-5312B54048DA}" presName="bgRect" presStyleLbl="bgShp" presStyleIdx="1" presStyleCnt="3"/>
      <dgm:spPr/>
    </dgm:pt>
    <dgm:pt modelId="{A0899A06-15A9-4135-A91F-7A1E890BE488}" type="pres">
      <dgm:prSet presAssocID="{01EF19CD-71E4-4F27-BB9D-5312B54048D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459950BE-848B-464E-A261-73E3B111E2E2}" type="pres">
      <dgm:prSet presAssocID="{01EF19CD-71E4-4F27-BB9D-5312B54048DA}" presName="spaceRect" presStyleCnt="0"/>
      <dgm:spPr/>
    </dgm:pt>
    <dgm:pt modelId="{289601BC-B575-416D-A457-CD29B76E92EE}" type="pres">
      <dgm:prSet presAssocID="{01EF19CD-71E4-4F27-BB9D-5312B54048DA}" presName="parTx" presStyleLbl="revTx" presStyleIdx="1" presStyleCnt="3">
        <dgm:presLayoutVars>
          <dgm:chMax val="0"/>
          <dgm:chPref val="0"/>
        </dgm:presLayoutVars>
      </dgm:prSet>
      <dgm:spPr/>
    </dgm:pt>
    <dgm:pt modelId="{A73BE33F-8108-4AF2-9FD5-BC0CD562A081}" type="pres">
      <dgm:prSet presAssocID="{2BFB2455-4822-4C19-B58D-04026E302529}" presName="sibTrans" presStyleCnt="0"/>
      <dgm:spPr/>
    </dgm:pt>
    <dgm:pt modelId="{3479AB75-C962-419F-ABDA-80FE52075503}" type="pres">
      <dgm:prSet presAssocID="{0758DC1C-7897-4182-841E-211FC02954E6}" presName="compNode" presStyleCnt="0"/>
      <dgm:spPr/>
    </dgm:pt>
    <dgm:pt modelId="{F68E28C4-61BC-4A2D-9869-19D59FD7892B}" type="pres">
      <dgm:prSet presAssocID="{0758DC1C-7897-4182-841E-211FC02954E6}" presName="bgRect" presStyleLbl="bgShp" presStyleIdx="2" presStyleCnt="3"/>
      <dgm:spPr/>
    </dgm:pt>
    <dgm:pt modelId="{53A2F4FF-60D0-461C-9CF7-390A918662D8}" type="pres">
      <dgm:prSet presAssocID="{0758DC1C-7897-4182-841E-211FC02954E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54AC71A0-738C-4B3A-91C3-B12E450E0C67}" type="pres">
      <dgm:prSet presAssocID="{0758DC1C-7897-4182-841E-211FC02954E6}" presName="spaceRect" presStyleCnt="0"/>
      <dgm:spPr/>
    </dgm:pt>
    <dgm:pt modelId="{695CCD4F-61A1-40AE-AEA3-C40F4F3DDCCE}" type="pres">
      <dgm:prSet presAssocID="{0758DC1C-7897-4182-841E-211FC02954E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CCA341C-9CDF-4BB4-9573-B3A805712BC5}" type="presOf" srcId="{CAF021FB-5AA8-4910-B2FD-CA797C1A29B7}" destId="{3021DB6F-03A0-4A6F-9DE8-E0D1FE4592DC}" srcOrd="0" destOrd="0" presId="urn:microsoft.com/office/officeart/2018/2/layout/IconVerticalSolidList"/>
    <dgm:cxn modelId="{5BA44D30-0CD1-41BC-916A-53A2F3EA729D}" srcId="{CAF021FB-5AA8-4910-B2FD-CA797C1A29B7}" destId="{01EF19CD-71E4-4F27-BB9D-5312B54048DA}" srcOrd="1" destOrd="0" parTransId="{D071DB60-3C04-4F4F-9687-B268BEBE0203}" sibTransId="{2BFB2455-4822-4C19-B58D-04026E302529}"/>
    <dgm:cxn modelId="{ED8A643B-BD90-48EE-856B-ED29E5F86C25}" type="presOf" srcId="{0758DC1C-7897-4182-841E-211FC02954E6}" destId="{695CCD4F-61A1-40AE-AEA3-C40F4F3DDCCE}" srcOrd="0" destOrd="0" presId="urn:microsoft.com/office/officeart/2018/2/layout/IconVerticalSolidList"/>
    <dgm:cxn modelId="{60F53944-8F22-424C-8D0F-652FCFCDB68C}" srcId="{CAF021FB-5AA8-4910-B2FD-CA797C1A29B7}" destId="{93BF0A63-EBF7-45E9-81E6-B26A257805EF}" srcOrd="0" destOrd="0" parTransId="{3463E77D-D397-4CFD-AB7B-0331FCCEFC9D}" sibTransId="{C2535ABB-833A-4487-9423-9CDB4038FD65}"/>
    <dgm:cxn modelId="{66609396-9D7D-4282-A193-17F755A0C4A6}" srcId="{CAF021FB-5AA8-4910-B2FD-CA797C1A29B7}" destId="{0758DC1C-7897-4182-841E-211FC02954E6}" srcOrd="2" destOrd="0" parTransId="{DD6AC75F-A100-4E49-9FAF-E0217746F86A}" sibTransId="{18749ACE-50E9-49E0-8728-3865D485EDBC}"/>
    <dgm:cxn modelId="{1B2F91AF-9F85-44E0-9C6B-735E83312CE3}" type="presOf" srcId="{93BF0A63-EBF7-45E9-81E6-B26A257805EF}" destId="{5CA6239D-FCFA-4CC3-A841-98D48B742BC7}" srcOrd="0" destOrd="0" presId="urn:microsoft.com/office/officeart/2018/2/layout/IconVerticalSolidList"/>
    <dgm:cxn modelId="{891779EF-5CB2-43A2-A11C-187C1E27D526}" type="presOf" srcId="{01EF19CD-71E4-4F27-BB9D-5312B54048DA}" destId="{289601BC-B575-416D-A457-CD29B76E92EE}" srcOrd="0" destOrd="0" presId="urn:microsoft.com/office/officeart/2018/2/layout/IconVerticalSolidList"/>
    <dgm:cxn modelId="{03F03818-7BFD-4704-85CF-E41671AE8EA6}" type="presParOf" srcId="{3021DB6F-03A0-4A6F-9DE8-E0D1FE4592DC}" destId="{AA2EA908-D791-49F0-9A1A-B6C53E45BFC2}" srcOrd="0" destOrd="0" presId="urn:microsoft.com/office/officeart/2018/2/layout/IconVerticalSolidList"/>
    <dgm:cxn modelId="{FBE4228D-E194-40BE-98D0-41D424CD34A9}" type="presParOf" srcId="{AA2EA908-D791-49F0-9A1A-B6C53E45BFC2}" destId="{87A4FB86-FED5-4876-AA40-2F2578351CE0}" srcOrd="0" destOrd="0" presId="urn:microsoft.com/office/officeart/2018/2/layout/IconVerticalSolidList"/>
    <dgm:cxn modelId="{65CC1DE4-6551-4B52-88AB-A0B19E4BC561}" type="presParOf" srcId="{AA2EA908-D791-49F0-9A1A-B6C53E45BFC2}" destId="{0A98D9E2-39CA-42CE-A1C1-FB23E44878A7}" srcOrd="1" destOrd="0" presId="urn:microsoft.com/office/officeart/2018/2/layout/IconVerticalSolidList"/>
    <dgm:cxn modelId="{20702BF9-0F7F-44A4-871F-13991122CF21}" type="presParOf" srcId="{AA2EA908-D791-49F0-9A1A-B6C53E45BFC2}" destId="{D3D4C0D1-4468-4AC6-8086-02CB50240DB4}" srcOrd="2" destOrd="0" presId="urn:microsoft.com/office/officeart/2018/2/layout/IconVerticalSolidList"/>
    <dgm:cxn modelId="{ED79E973-0A11-4B0D-BD9E-90FD6A9C940B}" type="presParOf" srcId="{AA2EA908-D791-49F0-9A1A-B6C53E45BFC2}" destId="{5CA6239D-FCFA-4CC3-A841-98D48B742BC7}" srcOrd="3" destOrd="0" presId="urn:microsoft.com/office/officeart/2018/2/layout/IconVerticalSolidList"/>
    <dgm:cxn modelId="{AA43EEB0-89E5-4E8C-B3C2-39121660A05C}" type="presParOf" srcId="{3021DB6F-03A0-4A6F-9DE8-E0D1FE4592DC}" destId="{F28DAE44-EC21-4648-8913-6F1EAD841ED8}" srcOrd="1" destOrd="0" presId="urn:microsoft.com/office/officeart/2018/2/layout/IconVerticalSolidList"/>
    <dgm:cxn modelId="{9AD7DDF3-281E-45F3-9672-5F91911DB10D}" type="presParOf" srcId="{3021DB6F-03A0-4A6F-9DE8-E0D1FE4592DC}" destId="{75DD0FD3-24DE-42E9-A446-DD137880F128}" srcOrd="2" destOrd="0" presId="urn:microsoft.com/office/officeart/2018/2/layout/IconVerticalSolidList"/>
    <dgm:cxn modelId="{8062F410-BEA2-4EF5-B2D0-649DCDF0490C}" type="presParOf" srcId="{75DD0FD3-24DE-42E9-A446-DD137880F128}" destId="{191362CF-D2F7-4FEF-BFC6-2FBED5E1E95A}" srcOrd="0" destOrd="0" presId="urn:microsoft.com/office/officeart/2018/2/layout/IconVerticalSolidList"/>
    <dgm:cxn modelId="{6828E6AD-8F21-4205-BEB2-734B1DD6BCD0}" type="presParOf" srcId="{75DD0FD3-24DE-42E9-A446-DD137880F128}" destId="{A0899A06-15A9-4135-A91F-7A1E890BE488}" srcOrd="1" destOrd="0" presId="urn:microsoft.com/office/officeart/2018/2/layout/IconVerticalSolidList"/>
    <dgm:cxn modelId="{9FD0304D-793E-4C63-91A8-D4B160C6FA2D}" type="presParOf" srcId="{75DD0FD3-24DE-42E9-A446-DD137880F128}" destId="{459950BE-848B-464E-A261-73E3B111E2E2}" srcOrd="2" destOrd="0" presId="urn:microsoft.com/office/officeart/2018/2/layout/IconVerticalSolidList"/>
    <dgm:cxn modelId="{685C04FC-A28A-4617-A9AA-A30C48181009}" type="presParOf" srcId="{75DD0FD3-24DE-42E9-A446-DD137880F128}" destId="{289601BC-B575-416D-A457-CD29B76E92EE}" srcOrd="3" destOrd="0" presId="urn:microsoft.com/office/officeart/2018/2/layout/IconVerticalSolidList"/>
    <dgm:cxn modelId="{003E955A-7E87-4598-B755-3985D183B74C}" type="presParOf" srcId="{3021DB6F-03A0-4A6F-9DE8-E0D1FE4592DC}" destId="{A73BE33F-8108-4AF2-9FD5-BC0CD562A081}" srcOrd="3" destOrd="0" presId="urn:microsoft.com/office/officeart/2018/2/layout/IconVerticalSolidList"/>
    <dgm:cxn modelId="{F234F05D-CADE-4FDD-B932-8BD2CA14E04B}" type="presParOf" srcId="{3021DB6F-03A0-4A6F-9DE8-E0D1FE4592DC}" destId="{3479AB75-C962-419F-ABDA-80FE52075503}" srcOrd="4" destOrd="0" presId="urn:microsoft.com/office/officeart/2018/2/layout/IconVerticalSolidList"/>
    <dgm:cxn modelId="{6BE2B598-7004-45E3-B98B-7350476B7B54}" type="presParOf" srcId="{3479AB75-C962-419F-ABDA-80FE52075503}" destId="{F68E28C4-61BC-4A2D-9869-19D59FD7892B}" srcOrd="0" destOrd="0" presId="urn:microsoft.com/office/officeart/2018/2/layout/IconVerticalSolidList"/>
    <dgm:cxn modelId="{C0A95CAF-8868-44D9-A94E-EAC7A2DB0F86}" type="presParOf" srcId="{3479AB75-C962-419F-ABDA-80FE52075503}" destId="{53A2F4FF-60D0-461C-9CF7-390A918662D8}" srcOrd="1" destOrd="0" presId="urn:microsoft.com/office/officeart/2018/2/layout/IconVerticalSolidList"/>
    <dgm:cxn modelId="{F8978416-35FE-4491-9492-F3E1C2BBE2CD}" type="presParOf" srcId="{3479AB75-C962-419F-ABDA-80FE52075503}" destId="{54AC71A0-738C-4B3A-91C3-B12E450E0C67}" srcOrd="2" destOrd="0" presId="urn:microsoft.com/office/officeart/2018/2/layout/IconVerticalSolidList"/>
    <dgm:cxn modelId="{DD671EA2-CBCA-4657-8483-0F10657396EC}" type="presParOf" srcId="{3479AB75-C962-419F-ABDA-80FE52075503}" destId="{695CCD4F-61A1-40AE-AEA3-C40F4F3DDCC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FFFC23C-90D7-45F4-BC77-5E741EE429B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1453348-53CB-4A90-8279-D52B2175425C}">
      <dgm:prSet/>
      <dgm:spPr/>
      <dgm:t>
        <a:bodyPr/>
        <a:lstStyle/>
        <a:p>
          <a:r>
            <a:rPr lang="en-US" dirty="0"/>
            <a:t>SENDCo : Kim Kostryca</a:t>
          </a:r>
        </a:p>
      </dgm:t>
    </dgm:pt>
    <dgm:pt modelId="{1BFFD4F6-22C7-400C-A78C-51BDC3FEBFE7}" type="parTrans" cxnId="{87AB370E-4D80-43EE-BB32-72A89230953F}">
      <dgm:prSet/>
      <dgm:spPr/>
      <dgm:t>
        <a:bodyPr/>
        <a:lstStyle/>
        <a:p>
          <a:endParaRPr lang="en-US"/>
        </a:p>
      </dgm:t>
    </dgm:pt>
    <dgm:pt modelId="{DC3B6F78-34F9-4806-9A1C-70ADA3B252B6}" type="sibTrans" cxnId="{87AB370E-4D80-43EE-BB32-72A89230953F}">
      <dgm:prSet/>
      <dgm:spPr/>
      <dgm:t>
        <a:bodyPr/>
        <a:lstStyle/>
        <a:p>
          <a:endParaRPr lang="en-US"/>
        </a:p>
      </dgm:t>
    </dgm:pt>
    <dgm:pt modelId="{FFF4BC7D-02C0-443C-B4F7-0614198AA4D8}">
      <dgm:prSet/>
      <dgm:spPr/>
      <dgm:t>
        <a:bodyPr/>
        <a:lstStyle/>
        <a:p>
          <a:r>
            <a:rPr lang="en-US" dirty="0"/>
            <a:t>Email: </a:t>
          </a:r>
          <a:r>
            <a:rPr lang="en-US" dirty="0">
              <a:hlinkClick xmlns:r="http://schemas.openxmlformats.org/officeDocument/2006/relationships" r:id="rId1"/>
            </a:rPr>
            <a:t>kim.Kostryca@gainsborough-nur.lincs.sch.uk</a:t>
          </a:r>
          <a:r>
            <a:rPr lang="en-US" dirty="0"/>
            <a:t> Phone: 01427 811610</a:t>
          </a:r>
        </a:p>
      </dgm:t>
    </dgm:pt>
    <dgm:pt modelId="{1C75C9A3-9EA0-4E28-A115-C0137A1D4D0B}" type="parTrans" cxnId="{3E0716EB-F9D7-47E8-85F3-6DA7865FC4D8}">
      <dgm:prSet/>
      <dgm:spPr/>
      <dgm:t>
        <a:bodyPr/>
        <a:lstStyle/>
        <a:p>
          <a:endParaRPr lang="en-US"/>
        </a:p>
      </dgm:t>
    </dgm:pt>
    <dgm:pt modelId="{2FA2EB6B-AD16-49B7-8139-F1E3D2372DF6}" type="sibTrans" cxnId="{3E0716EB-F9D7-47E8-85F3-6DA7865FC4D8}">
      <dgm:prSet/>
      <dgm:spPr/>
      <dgm:t>
        <a:bodyPr/>
        <a:lstStyle/>
        <a:p>
          <a:endParaRPr lang="en-US"/>
        </a:p>
      </dgm:t>
    </dgm:pt>
    <dgm:pt modelId="{1C3FED36-E76A-46D4-A1D9-7A2FDC65D58F}">
      <dgm:prSet/>
      <dgm:spPr/>
      <dgm:t>
        <a:bodyPr/>
        <a:lstStyle/>
        <a:p>
          <a:r>
            <a:rPr lang="en-US" dirty="0"/>
            <a:t>Lincolnshire Local Offer: </a:t>
          </a:r>
          <a:r>
            <a:rPr lang="en-US" dirty="0">
              <a:hlinkClick xmlns:r="http://schemas.openxmlformats.org/officeDocument/2006/relationships" r:id="rId2"/>
            </a:rPr>
            <a:t>www.lincolnshire.gov.uk/send-local-offer</a:t>
          </a:r>
          <a:endParaRPr lang="en-US" dirty="0"/>
        </a:p>
        <a:p>
          <a:endParaRPr lang="en-US" dirty="0"/>
        </a:p>
      </dgm:t>
    </dgm:pt>
    <dgm:pt modelId="{1F649970-20AB-435A-9BFD-5EC2BCFE35F4}" type="parTrans" cxnId="{1C427D98-9012-4AE9-9402-171B5A011017}">
      <dgm:prSet/>
      <dgm:spPr/>
      <dgm:t>
        <a:bodyPr/>
        <a:lstStyle/>
        <a:p>
          <a:endParaRPr lang="en-US"/>
        </a:p>
      </dgm:t>
    </dgm:pt>
    <dgm:pt modelId="{6F4275DA-4872-47F4-9A57-14BEF5B06AB3}" type="sibTrans" cxnId="{1C427D98-9012-4AE9-9402-171B5A011017}">
      <dgm:prSet/>
      <dgm:spPr/>
      <dgm:t>
        <a:bodyPr/>
        <a:lstStyle/>
        <a:p>
          <a:endParaRPr lang="en-US"/>
        </a:p>
      </dgm:t>
    </dgm:pt>
    <dgm:pt modelId="{3BBEBAB8-15B0-4061-9813-D8A83BDB817B}">
      <dgm:prSet/>
      <dgm:spPr/>
      <dgm:t>
        <a:bodyPr/>
        <a:lstStyle/>
        <a:p>
          <a:r>
            <a:rPr lang="en-US" dirty="0"/>
            <a:t>SENDIASS:</a:t>
          </a:r>
        </a:p>
        <a:p>
          <a:r>
            <a:rPr lang="en-US" dirty="0">
              <a:hlinkClick xmlns:r="http://schemas.openxmlformats.org/officeDocument/2006/relationships" r:id="rId3"/>
            </a:rPr>
            <a:t>www.lincolnshire.gov.uk/sendiass</a:t>
          </a:r>
          <a:endParaRPr lang="en-US" dirty="0"/>
        </a:p>
        <a:p>
          <a:r>
            <a:rPr lang="en-US" dirty="0"/>
            <a:t> </a:t>
          </a:r>
        </a:p>
      </dgm:t>
    </dgm:pt>
    <dgm:pt modelId="{D950CCB3-DA89-466B-A3C9-B6A7D6B0F76D}" type="parTrans" cxnId="{CBC56A80-564E-4884-81DE-DA72225340C1}">
      <dgm:prSet/>
      <dgm:spPr/>
      <dgm:t>
        <a:bodyPr/>
        <a:lstStyle/>
        <a:p>
          <a:endParaRPr lang="en-US"/>
        </a:p>
      </dgm:t>
    </dgm:pt>
    <dgm:pt modelId="{B6BA6C85-7D81-4D5A-ADBF-EEC321E3C5E6}" type="sibTrans" cxnId="{CBC56A80-564E-4884-81DE-DA72225340C1}">
      <dgm:prSet/>
      <dgm:spPr/>
      <dgm:t>
        <a:bodyPr/>
        <a:lstStyle/>
        <a:p>
          <a:endParaRPr lang="en-US"/>
        </a:p>
      </dgm:t>
    </dgm:pt>
    <dgm:pt modelId="{D4AEC5FD-AED4-4F2C-A961-0B8432D460C4}" type="pres">
      <dgm:prSet presAssocID="{4FFFC23C-90D7-45F4-BC77-5E741EE429BB}" presName="root" presStyleCnt="0">
        <dgm:presLayoutVars>
          <dgm:dir/>
          <dgm:resizeHandles val="exact"/>
        </dgm:presLayoutVars>
      </dgm:prSet>
      <dgm:spPr/>
    </dgm:pt>
    <dgm:pt modelId="{D8205295-F855-4900-B2A7-AC35B05F0CB5}" type="pres">
      <dgm:prSet presAssocID="{51453348-53CB-4A90-8279-D52B2175425C}" presName="compNode" presStyleCnt="0"/>
      <dgm:spPr/>
    </dgm:pt>
    <dgm:pt modelId="{D1005992-D7C6-4C99-B18C-6BE5FF4CC15E}" type="pres">
      <dgm:prSet presAssocID="{51453348-53CB-4A90-8279-D52B2175425C}" presName="bgRect" presStyleLbl="bgShp" presStyleIdx="0" presStyleCnt="4"/>
      <dgm:spPr/>
    </dgm:pt>
    <dgm:pt modelId="{AE4A5E2A-7F01-421C-94F9-14B89D861EF8}" type="pres">
      <dgm:prSet presAssocID="{51453348-53CB-4A90-8279-D52B2175425C}" presName="iconRect" presStyleLbl="node1" presStyleIdx="0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E589ECB-8AD9-4E45-B9DB-999B706F37ED}" type="pres">
      <dgm:prSet presAssocID="{51453348-53CB-4A90-8279-D52B2175425C}" presName="spaceRect" presStyleCnt="0"/>
      <dgm:spPr/>
    </dgm:pt>
    <dgm:pt modelId="{FB7D4867-EE11-4ACB-9BEB-80765AC3AE52}" type="pres">
      <dgm:prSet presAssocID="{51453348-53CB-4A90-8279-D52B2175425C}" presName="parTx" presStyleLbl="revTx" presStyleIdx="0" presStyleCnt="4">
        <dgm:presLayoutVars>
          <dgm:chMax val="0"/>
          <dgm:chPref val="0"/>
        </dgm:presLayoutVars>
      </dgm:prSet>
      <dgm:spPr/>
    </dgm:pt>
    <dgm:pt modelId="{F37CB836-55AF-4998-8F69-7E27058C254D}" type="pres">
      <dgm:prSet presAssocID="{DC3B6F78-34F9-4806-9A1C-70ADA3B252B6}" presName="sibTrans" presStyleCnt="0"/>
      <dgm:spPr/>
    </dgm:pt>
    <dgm:pt modelId="{3161376C-1123-4CB6-BACA-9E4A7F4F12E6}" type="pres">
      <dgm:prSet presAssocID="{FFF4BC7D-02C0-443C-B4F7-0614198AA4D8}" presName="compNode" presStyleCnt="0"/>
      <dgm:spPr/>
    </dgm:pt>
    <dgm:pt modelId="{786B9F02-B9B0-45B2-B7F5-AE25C40F3F29}" type="pres">
      <dgm:prSet presAssocID="{FFF4BC7D-02C0-443C-B4F7-0614198AA4D8}" presName="bgRect" presStyleLbl="bgShp" presStyleIdx="1" presStyleCnt="4"/>
      <dgm:spPr/>
    </dgm:pt>
    <dgm:pt modelId="{954DC504-DE89-4764-B389-B10AD29C9292}" type="pres">
      <dgm:prSet presAssocID="{FFF4BC7D-02C0-443C-B4F7-0614198AA4D8}" presName="iconRect" presStyleLbl="node1" presStyleIdx="1" presStyleCnt="4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913ABE90-4CA5-46A2-9A83-B9317AFFCB82}" type="pres">
      <dgm:prSet presAssocID="{FFF4BC7D-02C0-443C-B4F7-0614198AA4D8}" presName="spaceRect" presStyleCnt="0"/>
      <dgm:spPr/>
    </dgm:pt>
    <dgm:pt modelId="{8F132753-8949-4D1B-80A0-A2CEDFBAB94C}" type="pres">
      <dgm:prSet presAssocID="{FFF4BC7D-02C0-443C-B4F7-0614198AA4D8}" presName="parTx" presStyleLbl="revTx" presStyleIdx="1" presStyleCnt="4">
        <dgm:presLayoutVars>
          <dgm:chMax val="0"/>
          <dgm:chPref val="0"/>
        </dgm:presLayoutVars>
      </dgm:prSet>
      <dgm:spPr/>
    </dgm:pt>
    <dgm:pt modelId="{056F2114-60D5-43AC-99AC-078A02B9F380}" type="pres">
      <dgm:prSet presAssocID="{2FA2EB6B-AD16-49B7-8139-F1E3D2372DF6}" presName="sibTrans" presStyleCnt="0"/>
      <dgm:spPr/>
    </dgm:pt>
    <dgm:pt modelId="{66CB9181-3C84-491C-AFC4-EC9DC7DFD921}" type="pres">
      <dgm:prSet presAssocID="{1C3FED36-E76A-46D4-A1D9-7A2FDC65D58F}" presName="compNode" presStyleCnt="0"/>
      <dgm:spPr/>
    </dgm:pt>
    <dgm:pt modelId="{D2204D13-2CFE-4624-9DCB-58E8DBEA0546}" type="pres">
      <dgm:prSet presAssocID="{1C3FED36-E76A-46D4-A1D9-7A2FDC65D58F}" presName="bgRect" presStyleLbl="bgShp" presStyleIdx="2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8"/>
          </dgm14:cNvPr>
        </a:ext>
      </dgm:extLst>
    </dgm:pt>
    <dgm:pt modelId="{3C22F16E-30FE-4F1F-B2F2-5213F5CB425A}" type="pres">
      <dgm:prSet presAssocID="{1C3FED36-E76A-46D4-A1D9-7A2FDC65D58F}" presName="iconRect" presStyleLbl="node1" presStyleIdx="2" presStyleCnt="4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terinarian"/>
        </a:ext>
      </dgm:extLst>
    </dgm:pt>
    <dgm:pt modelId="{4E439BA1-0CA1-4D59-A526-97BBC8420C18}" type="pres">
      <dgm:prSet presAssocID="{1C3FED36-E76A-46D4-A1D9-7A2FDC65D58F}" presName="spaceRect" presStyleCnt="0"/>
      <dgm:spPr/>
    </dgm:pt>
    <dgm:pt modelId="{6EE54AC4-87D2-474C-AFAA-5FF94B398879}" type="pres">
      <dgm:prSet presAssocID="{1C3FED36-E76A-46D4-A1D9-7A2FDC65D58F}" presName="parTx" presStyleLbl="revTx" presStyleIdx="2" presStyleCnt="4">
        <dgm:presLayoutVars>
          <dgm:chMax val="0"/>
          <dgm:chPref val="0"/>
        </dgm:presLayoutVars>
      </dgm:prSet>
      <dgm:spPr/>
    </dgm:pt>
    <dgm:pt modelId="{E918052C-BAD1-4662-8F9C-2600AFA8D416}" type="pres">
      <dgm:prSet presAssocID="{6F4275DA-4872-47F4-9A57-14BEF5B06AB3}" presName="sibTrans" presStyleCnt="0"/>
      <dgm:spPr/>
    </dgm:pt>
    <dgm:pt modelId="{EE5B97B9-5CBC-4C77-B246-C9C2CFBA14AB}" type="pres">
      <dgm:prSet presAssocID="{3BBEBAB8-15B0-4061-9813-D8A83BDB817B}" presName="compNode" presStyleCnt="0"/>
      <dgm:spPr/>
    </dgm:pt>
    <dgm:pt modelId="{E8C80163-FB5B-43B8-B3EA-DDB18E886CC1}" type="pres">
      <dgm:prSet presAssocID="{3BBEBAB8-15B0-4061-9813-D8A83BDB817B}" presName="bgRect" presStyleLbl="bgShp" presStyleIdx="3" presStyleCnt="4" custLinFactNeighborX="-1018" custLinFactNeighborY="-402"/>
      <dgm:spPr/>
    </dgm:pt>
    <dgm:pt modelId="{DD34DA6E-609E-4172-88AE-E29E559604F7}" type="pres">
      <dgm:prSet presAssocID="{3BBEBAB8-15B0-4061-9813-D8A83BDB817B}" presName="iconRect" presStyleLbl="node1" presStyleIdx="3" presStyleCnt="4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67DC12B5-5FD4-4177-A45C-9345FD9DC737}" type="pres">
      <dgm:prSet presAssocID="{3BBEBAB8-15B0-4061-9813-D8A83BDB817B}" presName="spaceRect" presStyleCnt="0"/>
      <dgm:spPr/>
    </dgm:pt>
    <dgm:pt modelId="{CAC459B4-C99C-42B7-A45F-4EA100D64F1F}" type="pres">
      <dgm:prSet presAssocID="{3BBEBAB8-15B0-4061-9813-D8A83BDB817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7AB370E-4D80-43EE-BB32-72A89230953F}" srcId="{4FFFC23C-90D7-45F4-BC77-5E741EE429BB}" destId="{51453348-53CB-4A90-8279-D52B2175425C}" srcOrd="0" destOrd="0" parTransId="{1BFFD4F6-22C7-400C-A78C-51BDC3FEBFE7}" sibTransId="{DC3B6F78-34F9-4806-9A1C-70ADA3B252B6}"/>
    <dgm:cxn modelId="{57B8D768-4F0E-4ED7-A054-82D7F15C46BD}" type="presOf" srcId="{3BBEBAB8-15B0-4061-9813-D8A83BDB817B}" destId="{CAC459B4-C99C-42B7-A45F-4EA100D64F1F}" srcOrd="0" destOrd="0" presId="urn:microsoft.com/office/officeart/2018/2/layout/IconVerticalSolidList"/>
    <dgm:cxn modelId="{CB2E494F-EBB8-46C7-B512-5B9B50CDB426}" type="presOf" srcId="{1C3FED36-E76A-46D4-A1D9-7A2FDC65D58F}" destId="{6EE54AC4-87D2-474C-AFAA-5FF94B398879}" srcOrd="0" destOrd="0" presId="urn:microsoft.com/office/officeart/2018/2/layout/IconVerticalSolidList"/>
    <dgm:cxn modelId="{CBC56A80-564E-4884-81DE-DA72225340C1}" srcId="{4FFFC23C-90D7-45F4-BC77-5E741EE429BB}" destId="{3BBEBAB8-15B0-4061-9813-D8A83BDB817B}" srcOrd="3" destOrd="0" parTransId="{D950CCB3-DA89-466B-A3C9-B6A7D6B0F76D}" sibTransId="{B6BA6C85-7D81-4D5A-ADBF-EEC321E3C5E6}"/>
    <dgm:cxn modelId="{5BD15183-4DE4-4850-90E7-089946397C09}" type="presOf" srcId="{4FFFC23C-90D7-45F4-BC77-5E741EE429BB}" destId="{D4AEC5FD-AED4-4F2C-A961-0B8432D460C4}" srcOrd="0" destOrd="0" presId="urn:microsoft.com/office/officeart/2018/2/layout/IconVerticalSolidList"/>
    <dgm:cxn modelId="{1C427D98-9012-4AE9-9402-171B5A011017}" srcId="{4FFFC23C-90D7-45F4-BC77-5E741EE429BB}" destId="{1C3FED36-E76A-46D4-A1D9-7A2FDC65D58F}" srcOrd="2" destOrd="0" parTransId="{1F649970-20AB-435A-9BFD-5EC2BCFE35F4}" sibTransId="{6F4275DA-4872-47F4-9A57-14BEF5B06AB3}"/>
    <dgm:cxn modelId="{9D7C609D-DB29-4586-9161-9DD8B009D1ED}" type="presOf" srcId="{51453348-53CB-4A90-8279-D52B2175425C}" destId="{FB7D4867-EE11-4ACB-9BEB-80765AC3AE52}" srcOrd="0" destOrd="0" presId="urn:microsoft.com/office/officeart/2018/2/layout/IconVerticalSolidList"/>
    <dgm:cxn modelId="{5519C3B6-8AF4-4931-9C95-1F136FDE057B}" type="presOf" srcId="{FFF4BC7D-02C0-443C-B4F7-0614198AA4D8}" destId="{8F132753-8949-4D1B-80A0-A2CEDFBAB94C}" srcOrd="0" destOrd="0" presId="urn:microsoft.com/office/officeart/2018/2/layout/IconVerticalSolidList"/>
    <dgm:cxn modelId="{3E0716EB-F9D7-47E8-85F3-6DA7865FC4D8}" srcId="{4FFFC23C-90D7-45F4-BC77-5E741EE429BB}" destId="{FFF4BC7D-02C0-443C-B4F7-0614198AA4D8}" srcOrd="1" destOrd="0" parTransId="{1C75C9A3-9EA0-4E28-A115-C0137A1D4D0B}" sibTransId="{2FA2EB6B-AD16-49B7-8139-F1E3D2372DF6}"/>
    <dgm:cxn modelId="{42E6FBCC-8083-4F78-82EC-8E476824C528}" type="presParOf" srcId="{D4AEC5FD-AED4-4F2C-A961-0B8432D460C4}" destId="{D8205295-F855-4900-B2A7-AC35B05F0CB5}" srcOrd="0" destOrd="0" presId="urn:microsoft.com/office/officeart/2018/2/layout/IconVerticalSolidList"/>
    <dgm:cxn modelId="{CED189BB-947F-41DA-ADE9-BBCBAC90B771}" type="presParOf" srcId="{D8205295-F855-4900-B2A7-AC35B05F0CB5}" destId="{D1005992-D7C6-4C99-B18C-6BE5FF4CC15E}" srcOrd="0" destOrd="0" presId="urn:microsoft.com/office/officeart/2018/2/layout/IconVerticalSolidList"/>
    <dgm:cxn modelId="{628B8731-7A14-42E3-A14A-C4B22BA70983}" type="presParOf" srcId="{D8205295-F855-4900-B2A7-AC35B05F0CB5}" destId="{AE4A5E2A-7F01-421C-94F9-14B89D861EF8}" srcOrd="1" destOrd="0" presId="urn:microsoft.com/office/officeart/2018/2/layout/IconVerticalSolidList"/>
    <dgm:cxn modelId="{6793C44E-B176-4992-B27C-6C90F0BF2EC1}" type="presParOf" srcId="{D8205295-F855-4900-B2A7-AC35B05F0CB5}" destId="{9E589ECB-8AD9-4E45-B9DB-999B706F37ED}" srcOrd="2" destOrd="0" presId="urn:microsoft.com/office/officeart/2018/2/layout/IconVerticalSolidList"/>
    <dgm:cxn modelId="{EDEA55E8-6F4F-4848-B7AC-3A9E9FC71F9B}" type="presParOf" srcId="{D8205295-F855-4900-B2A7-AC35B05F0CB5}" destId="{FB7D4867-EE11-4ACB-9BEB-80765AC3AE52}" srcOrd="3" destOrd="0" presId="urn:microsoft.com/office/officeart/2018/2/layout/IconVerticalSolidList"/>
    <dgm:cxn modelId="{4AE40087-73DD-46B2-AF77-8B30D40F79F9}" type="presParOf" srcId="{D4AEC5FD-AED4-4F2C-A961-0B8432D460C4}" destId="{F37CB836-55AF-4998-8F69-7E27058C254D}" srcOrd="1" destOrd="0" presId="urn:microsoft.com/office/officeart/2018/2/layout/IconVerticalSolidList"/>
    <dgm:cxn modelId="{41C1AB3F-3DC5-42D8-B90A-5F6B4A0F2C42}" type="presParOf" srcId="{D4AEC5FD-AED4-4F2C-A961-0B8432D460C4}" destId="{3161376C-1123-4CB6-BACA-9E4A7F4F12E6}" srcOrd="2" destOrd="0" presId="urn:microsoft.com/office/officeart/2018/2/layout/IconVerticalSolidList"/>
    <dgm:cxn modelId="{DD745254-762E-4024-B19F-A813334FFDE6}" type="presParOf" srcId="{3161376C-1123-4CB6-BACA-9E4A7F4F12E6}" destId="{786B9F02-B9B0-45B2-B7F5-AE25C40F3F29}" srcOrd="0" destOrd="0" presId="urn:microsoft.com/office/officeart/2018/2/layout/IconVerticalSolidList"/>
    <dgm:cxn modelId="{3C755DAC-0AF3-4C9A-B056-187C173F2F58}" type="presParOf" srcId="{3161376C-1123-4CB6-BACA-9E4A7F4F12E6}" destId="{954DC504-DE89-4764-B389-B10AD29C9292}" srcOrd="1" destOrd="0" presId="urn:microsoft.com/office/officeart/2018/2/layout/IconVerticalSolidList"/>
    <dgm:cxn modelId="{5FD92735-538B-4B78-827F-5C0946C28DDA}" type="presParOf" srcId="{3161376C-1123-4CB6-BACA-9E4A7F4F12E6}" destId="{913ABE90-4CA5-46A2-9A83-B9317AFFCB82}" srcOrd="2" destOrd="0" presId="urn:microsoft.com/office/officeart/2018/2/layout/IconVerticalSolidList"/>
    <dgm:cxn modelId="{4555F595-1BAC-433B-9089-15CC4E383062}" type="presParOf" srcId="{3161376C-1123-4CB6-BACA-9E4A7F4F12E6}" destId="{8F132753-8949-4D1B-80A0-A2CEDFBAB94C}" srcOrd="3" destOrd="0" presId="urn:microsoft.com/office/officeart/2018/2/layout/IconVerticalSolidList"/>
    <dgm:cxn modelId="{ADA63E1A-242E-4590-AC76-B5980DED7809}" type="presParOf" srcId="{D4AEC5FD-AED4-4F2C-A961-0B8432D460C4}" destId="{056F2114-60D5-43AC-99AC-078A02B9F380}" srcOrd="3" destOrd="0" presId="urn:microsoft.com/office/officeart/2018/2/layout/IconVerticalSolidList"/>
    <dgm:cxn modelId="{84E59642-2A98-4549-8CDC-1CC73295CD88}" type="presParOf" srcId="{D4AEC5FD-AED4-4F2C-A961-0B8432D460C4}" destId="{66CB9181-3C84-491C-AFC4-EC9DC7DFD921}" srcOrd="4" destOrd="0" presId="urn:microsoft.com/office/officeart/2018/2/layout/IconVerticalSolidList"/>
    <dgm:cxn modelId="{BE8EB363-ABDB-4D27-B92F-C9846D001DA6}" type="presParOf" srcId="{66CB9181-3C84-491C-AFC4-EC9DC7DFD921}" destId="{D2204D13-2CFE-4624-9DCB-58E8DBEA0546}" srcOrd="0" destOrd="0" presId="urn:microsoft.com/office/officeart/2018/2/layout/IconVerticalSolidList"/>
    <dgm:cxn modelId="{8DE5FE9B-D45C-4487-AE25-28122E0D4E50}" type="presParOf" srcId="{66CB9181-3C84-491C-AFC4-EC9DC7DFD921}" destId="{3C22F16E-30FE-4F1F-B2F2-5213F5CB425A}" srcOrd="1" destOrd="0" presId="urn:microsoft.com/office/officeart/2018/2/layout/IconVerticalSolidList"/>
    <dgm:cxn modelId="{0E9C7196-F442-46B7-857F-BA0AC265B025}" type="presParOf" srcId="{66CB9181-3C84-491C-AFC4-EC9DC7DFD921}" destId="{4E439BA1-0CA1-4D59-A526-97BBC8420C18}" srcOrd="2" destOrd="0" presId="urn:microsoft.com/office/officeart/2018/2/layout/IconVerticalSolidList"/>
    <dgm:cxn modelId="{070C666C-4B8C-435E-AD4A-C6F88F4CFEF1}" type="presParOf" srcId="{66CB9181-3C84-491C-AFC4-EC9DC7DFD921}" destId="{6EE54AC4-87D2-474C-AFAA-5FF94B398879}" srcOrd="3" destOrd="0" presId="urn:microsoft.com/office/officeart/2018/2/layout/IconVerticalSolidList"/>
    <dgm:cxn modelId="{A67768A3-3B82-402F-9581-937A1F7A4D86}" type="presParOf" srcId="{D4AEC5FD-AED4-4F2C-A961-0B8432D460C4}" destId="{E918052C-BAD1-4662-8F9C-2600AFA8D416}" srcOrd="5" destOrd="0" presId="urn:microsoft.com/office/officeart/2018/2/layout/IconVerticalSolidList"/>
    <dgm:cxn modelId="{725525EC-F9E7-44A4-B19D-587660B081F0}" type="presParOf" srcId="{D4AEC5FD-AED4-4F2C-A961-0B8432D460C4}" destId="{EE5B97B9-5CBC-4C77-B246-C9C2CFBA14AB}" srcOrd="6" destOrd="0" presId="urn:microsoft.com/office/officeart/2018/2/layout/IconVerticalSolidList"/>
    <dgm:cxn modelId="{9CCEBFC5-B3BF-437C-AD98-FBA9E8C7D211}" type="presParOf" srcId="{EE5B97B9-5CBC-4C77-B246-C9C2CFBA14AB}" destId="{E8C80163-FB5B-43B8-B3EA-DDB18E886CC1}" srcOrd="0" destOrd="0" presId="urn:microsoft.com/office/officeart/2018/2/layout/IconVerticalSolidList"/>
    <dgm:cxn modelId="{4094BBAC-353D-4E95-AD3D-3B605640D5CF}" type="presParOf" srcId="{EE5B97B9-5CBC-4C77-B246-C9C2CFBA14AB}" destId="{DD34DA6E-609E-4172-88AE-E29E559604F7}" srcOrd="1" destOrd="0" presId="urn:microsoft.com/office/officeart/2018/2/layout/IconVerticalSolidList"/>
    <dgm:cxn modelId="{48F3A548-EC00-4892-B039-418251FCD472}" type="presParOf" srcId="{EE5B97B9-5CBC-4C77-B246-C9C2CFBA14AB}" destId="{67DC12B5-5FD4-4177-A45C-9345FD9DC737}" srcOrd="2" destOrd="0" presId="urn:microsoft.com/office/officeart/2018/2/layout/IconVerticalSolidList"/>
    <dgm:cxn modelId="{79C6EE7C-7B14-469E-B19E-A103A2DE2EC6}" type="presParOf" srcId="{EE5B97B9-5CBC-4C77-B246-C9C2CFBA14AB}" destId="{CAC459B4-C99C-42B7-A45F-4EA100D64F1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7650C4-A707-459B-A4C2-FE3E1BEBC95F}">
      <dsp:nvSpPr>
        <dsp:cNvPr id="0" name=""/>
        <dsp:cNvSpPr/>
      </dsp:nvSpPr>
      <dsp:spPr>
        <a:xfrm>
          <a:off x="429570" y="472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Every child is unique and special.</a:t>
          </a:r>
        </a:p>
      </dsp:txBody>
      <dsp:txXfrm>
        <a:off x="429570" y="472"/>
        <a:ext cx="3346456" cy="2007873"/>
      </dsp:txXfrm>
    </dsp:sp>
    <dsp:sp modelId="{D891E652-08D4-4E56-9C18-6DA6DD49B86B}">
      <dsp:nvSpPr>
        <dsp:cNvPr id="0" name=""/>
        <dsp:cNvSpPr/>
      </dsp:nvSpPr>
      <dsp:spPr>
        <a:xfrm>
          <a:off x="4110672" y="472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We help all children reach their full potential.</a:t>
          </a:r>
        </a:p>
      </dsp:txBody>
      <dsp:txXfrm>
        <a:off x="4110672" y="472"/>
        <a:ext cx="3346456" cy="2007873"/>
      </dsp:txXfrm>
    </dsp:sp>
    <dsp:sp modelId="{CCFA7A78-77AA-4DBA-BDE9-700EA5863596}">
      <dsp:nvSpPr>
        <dsp:cNvPr id="0" name=""/>
        <dsp:cNvSpPr/>
      </dsp:nvSpPr>
      <dsp:spPr>
        <a:xfrm>
          <a:off x="2270121" y="2342991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If your child needs extra help, we are here to  work with you to ensure that every child gets the right support to thrive.</a:t>
          </a:r>
        </a:p>
      </dsp:txBody>
      <dsp:txXfrm>
        <a:off x="2270121" y="2342991"/>
        <a:ext cx="3346456" cy="20078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668F72-2DB5-4AC1-92AE-A514F64468AC}">
      <dsp:nvSpPr>
        <dsp:cNvPr id="0" name=""/>
        <dsp:cNvSpPr/>
      </dsp:nvSpPr>
      <dsp:spPr>
        <a:xfrm>
          <a:off x="0" y="323213"/>
          <a:ext cx="7999784" cy="10443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SEND means Special Educational Needs and Disabilities</a:t>
          </a:r>
          <a:r>
            <a:rPr lang="en-US" sz="1100" kern="1200" dirty="0"/>
            <a:t>.</a:t>
          </a:r>
        </a:p>
      </dsp:txBody>
      <dsp:txXfrm>
        <a:off x="50979" y="374192"/>
        <a:ext cx="7897826" cy="942347"/>
      </dsp:txXfrm>
    </dsp:sp>
    <dsp:sp modelId="{8C6A31A3-D536-4FCD-B901-9CC392365705}">
      <dsp:nvSpPr>
        <dsp:cNvPr id="0" name=""/>
        <dsp:cNvSpPr/>
      </dsp:nvSpPr>
      <dsp:spPr>
        <a:xfrm>
          <a:off x="0" y="1376461"/>
          <a:ext cx="7999784" cy="961226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children need extra help with learning, speaking, moving,  and understanding or expressing their feelings</a:t>
          </a:r>
          <a:r>
            <a:rPr lang="en-US" sz="1100" kern="1200" dirty="0"/>
            <a:t>.</a:t>
          </a:r>
        </a:p>
      </dsp:txBody>
      <dsp:txXfrm>
        <a:off x="46923" y="1423384"/>
        <a:ext cx="7905938" cy="867380"/>
      </dsp:txXfrm>
    </dsp:sp>
    <dsp:sp modelId="{D890983B-2284-4DFA-A118-6B8F7D3452E0}">
      <dsp:nvSpPr>
        <dsp:cNvPr id="0" name=""/>
        <dsp:cNvSpPr/>
      </dsp:nvSpPr>
      <dsp:spPr>
        <a:xfrm>
          <a:off x="0" y="2342429"/>
          <a:ext cx="7999784" cy="1157326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follow the law called the SEND Code of Practice</a:t>
          </a:r>
          <a:r>
            <a:rPr lang="en-US" sz="1800" kern="1200" dirty="0"/>
            <a:t>.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1"/>
            </a:rPr>
            <a:t>SEND code of practice: 0 to 25 years - GOV.UK</a:t>
          </a:r>
          <a:endParaRPr lang="en-GB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56496" y="2398925"/>
        <a:ext cx="7886792" cy="10443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19191B-B3BC-4E98-86D3-72DAAA8D113B}">
      <dsp:nvSpPr>
        <dsp:cNvPr id="0" name=""/>
        <dsp:cNvSpPr/>
      </dsp:nvSpPr>
      <dsp:spPr>
        <a:xfrm>
          <a:off x="0" y="240938"/>
          <a:ext cx="7886700" cy="88744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1. Communication and Interaction</a:t>
          </a:r>
        </a:p>
      </dsp:txBody>
      <dsp:txXfrm>
        <a:off x="43321" y="284259"/>
        <a:ext cx="7800058" cy="800803"/>
      </dsp:txXfrm>
    </dsp:sp>
    <dsp:sp modelId="{C15FB01A-DE0A-4174-90CA-529E5E800428}">
      <dsp:nvSpPr>
        <dsp:cNvPr id="0" name=""/>
        <dsp:cNvSpPr/>
      </dsp:nvSpPr>
      <dsp:spPr>
        <a:xfrm>
          <a:off x="0" y="1234944"/>
          <a:ext cx="7886700" cy="887445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2. Cognition and Learning</a:t>
          </a:r>
        </a:p>
      </dsp:txBody>
      <dsp:txXfrm>
        <a:off x="43321" y="1278265"/>
        <a:ext cx="7800058" cy="800803"/>
      </dsp:txXfrm>
    </dsp:sp>
    <dsp:sp modelId="{53E46BFB-D873-4540-B061-6B457028013D}">
      <dsp:nvSpPr>
        <dsp:cNvPr id="0" name=""/>
        <dsp:cNvSpPr/>
      </dsp:nvSpPr>
      <dsp:spPr>
        <a:xfrm>
          <a:off x="0" y="2228949"/>
          <a:ext cx="7886700" cy="887445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3. Social, Emotional and Mental Health</a:t>
          </a:r>
        </a:p>
      </dsp:txBody>
      <dsp:txXfrm>
        <a:off x="43321" y="2272270"/>
        <a:ext cx="7800058" cy="800803"/>
      </dsp:txXfrm>
    </dsp:sp>
    <dsp:sp modelId="{684BAF21-0FEA-4632-BE0E-E7781B9B65A3}">
      <dsp:nvSpPr>
        <dsp:cNvPr id="0" name=""/>
        <dsp:cNvSpPr/>
      </dsp:nvSpPr>
      <dsp:spPr>
        <a:xfrm>
          <a:off x="0" y="3222954"/>
          <a:ext cx="7886700" cy="88744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4. Sensory or Physical Needs</a:t>
          </a:r>
        </a:p>
      </dsp:txBody>
      <dsp:txXfrm>
        <a:off x="43321" y="3266275"/>
        <a:ext cx="7800058" cy="800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A153A4-29EF-4A2B-8C33-46AED5EA9C05}">
      <dsp:nvSpPr>
        <dsp:cNvPr id="0" name=""/>
        <dsp:cNvSpPr/>
      </dsp:nvSpPr>
      <dsp:spPr>
        <a:xfrm>
          <a:off x="0" y="51766"/>
          <a:ext cx="7886700" cy="13506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Our SENDCo is Kim Kostryca.</a:t>
          </a:r>
        </a:p>
      </dsp:txBody>
      <dsp:txXfrm>
        <a:off x="65934" y="117700"/>
        <a:ext cx="7754832" cy="1218787"/>
      </dsp:txXfrm>
    </dsp:sp>
    <dsp:sp modelId="{4FC64EFC-F46C-48ED-8BDC-CACD275EBFE1}">
      <dsp:nvSpPr>
        <dsp:cNvPr id="0" name=""/>
        <dsp:cNvSpPr/>
      </dsp:nvSpPr>
      <dsp:spPr>
        <a:xfrm>
          <a:off x="0" y="1500341"/>
          <a:ext cx="7886700" cy="1350655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Teachers and support staff support children every day.</a:t>
          </a:r>
        </a:p>
      </dsp:txBody>
      <dsp:txXfrm>
        <a:off x="65934" y="1566275"/>
        <a:ext cx="7754832" cy="1218787"/>
      </dsp:txXfrm>
    </dsp:sp>
    <dsp:sp modelId="{AD80DB0F-D9C4-4257-B582-EDEDF714DE6C}">
      <dsp:nvSpPr>
        <dsp:cNvPr id="0" name=""/>
        <dsp:cNvSpPr/>
      </dsp:nvSpPr>
      <dsp:spPr>
        <a:xfrm>
          <a:off x="0" y="2948916"/>
          <a:ext cx="7886700" cy="135065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Julie Mellor our Vice Chair Governor oversees SEND across the Federation.</a:t>
          </a:r>
        </a:p>
      </dsp:txBody>
      <dsp:txXfrm>
        <a:off x="65934" y="3014850"/>
        <a:ext cx="7754832" cy="12187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1D22A0-58FB-450C-905D-77709ACF3E05}">
      <dsp:nvSpPr>
        <dsp:cNvPr id="0" name=""/>
        <dsp:cNvSpPr/>
      </dsp:nvSpPr>
      <dsp:spPr>
        <a:xfrm>
          <a:off x="0" y="84077"/>
          <a:ext cx="7886700" cy="13521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Arrange to talk to your child’s key person or teacher first.</a:t>
          </a:r>
        </a:p>
      </dsp:txBody>
      <dsp:txXfrm>
        <a:off x="66007" y="150084"/>
        <a:ext cx="7754686" cy="1220140"/>
      </dsp:txXfrm>
    </dsp:sp>
    <dsp:sp modelId="{3DFC82A6-1F79-49E5-9481-871D82FBC378}">
      <dsp:nvSpPr>
        <dsp:cNvPr id="0" name=""/>
        <dsp:cNvSpPr/>
      </dsp:nvSpPr>
      <dsp:spPr>
        <a:xfrm>
          <a:off x="0" y="1499591"/>
          <a:ext cx="7886700" cy="1352154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You can also speak to Kim Kostryca our Nursery School </a:t>
          </a:r>
          <a:r>
            <a:rPr lang="en-US" sz="2200" kern="1200" dirty="0" err="1"/>
            <a:t>SENDco</a:t>
          </a:r>
          <a:r>
            <a:rPr lang="en-US" sz="2200" kern="1200" dirty="0"/>
            <a:t>. </a:t>
          </a:r>
          <a:r>
            <a:rPr lang="en-US" sz="2200" kern="1200" dirty="0">
              <a:hlinkClick xmlns:r="http://schemas.openxmlformats.org/officeDocument/2006/relationships" r:id="rId1"/>
            </a:rPr>
            <a:t>Kim.Kostryca@gainsborough-nur.lincs.sch.uk</a:t>
          </a:r>
          <a:r>
            <a:rPr lang="en-US" sz="2200" kern="1200" dirty="0"/>
            <a:t> 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66007" y="1565598"/>
        <a:ext cx="7754686" cy="1220140"/>
      </dsp:txXfrm>
    </dsp:sp>
    <dsp:sp modelId="{56C4FD0B-95CA-40A6-B7D7-BA44D75F5D25}">
      <dsp:nvSpPr>
        <dsp:cNvPr id="0" name=""/>
        <dsp:cNvSpPr/>
      </dsp:nvSpPr>
      <dsp:spPr>
        <a:xfrm>
          <a:off x="0" y="2915106"/>
          <a:ext cx="7886700" cy="1352154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We’ll listen and work together to support your child with their next steps.</a:t>
          </a:r>
        </a:p>
      </dsp:txBody>
      <dsp:txXfrm>
        <a:off x="66007" y="2981113"/>
        <a:ext cx="7754686" cy="12201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2C47E6-CA10-4C79-8066-A3A18BCD94D7}">
      <dsp:nvSpPr>
        <dsp:cNvPr id="0" name=""/>
        <dsp:cNvSpPr/>
      </dsp:nvSpPr>
      <dsp:spPr>
        <a:xfrm>
          <a:off x="0" y="48969"/>
          <a:ext cx="7886700" cy="1352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We will listen carefully and talk about what we see in school.</a:t>
          </a:r>
        </a:p>
      </dsp:txBody>
      <dsp:txXfrm>
        <a:off x="66025" y="114994"/>
        <a:ext cx="7754650" cy="1220470"/>
      </dsp:txXfrm>
    </dsp:sp>
    <dsp:sp modelId="{545F3820-4599-4ADE-AB1D-C263265C4FD4}">
      <dsp:nvSpPr>
        <dsp:cNvPr id="0" name=""/>
        <dsp:cNvSpPr/>
      </dsp:nvSpPr>
      <dsp:spPr>
        <a:xfrm>
          <a:off x="0" y="1499409"/>
          <a:ext cx="7886700" cy="13525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We might observe your child to learn more.</a:t>
          </a:r>
        </a:p>
      </dsp:txBody>
      <dsp:txXfrm>
        <a:off x="66025" y="1565434"/>
        <a:ext cx="7754650" cy="1220470"/>
      </dsp:txXfrm>
    </dsp:sp>
    <dsp:sp modelId="{23CF4DF6-B7F3-488E-8ACD-7A41EB0213FA}">
      <dsp:nvSpPr>
        <dsp:cNvPr id="0" name=""/>
        <dsp:cNvSpPr/>
      </dsp:nvSpPr>
      <dsp:spPr>
        <a:xfrm>
          <a:off x="0" y="2949848"/>
          <a:ext cx="7886700" cy="13525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Together we will make a plan to support your child following our SEND Journey.</a:t>
          </a:r>
        </a:p>
      </dsp:txBody>
      <dsp:txXfrm>
        <a:off x="66025" y="3015873"/>
        <a:ext cx="7754650" cy="12204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24D4BE-FC4F-46BA-B07E-E54DD0689D50}">
      <dsp:nvSpPr>
        <dsp:cNvPr id="0" name=""/>
        <dsp:cNvSpPr/>
      </dsp:nvSpPr>
      <dsp:spPr>
        <a:xfrm>
          <a:off x="757092" y="1992"/>
          <a:ext cx="3034531" cy="182071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We notice if a child finds something tricky early on.</a:t>
          </a:r>
        </a:p>
      </dsp:txBody>
      <dsp:txXfrm>
        <a:off x="757092" y="1992"/>
        <a:ext cx="3034531" cy="1820718"/>
      </dsp:txXfrm>
    </dsp:sp>
    <dsp:sp modelId="{018E5297-C047-4390-B625-6B44E7A2202B}">
      <dsp:nvSpPr>
        <dsp:cNvPr id="0" name=""/>
        <dsp:cNvSpPr/>
      </dsp:nvSpPr>
      <dsp:spPr>
        <a:xfrm>
          <a:off x="4095076" y="1992"/>
          <a:ext cx="3034531" cy="1820718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We talk to parents quickly so we can help straight away.</a:t>
          </a:r>
        </a:p>
      </dsp:txBody>
      <dsp:txXfrm>
        <a:off x="4095076" y="1992"/>
        <a:ext cx="3034531" cy="1820718"/>
      </dsp:txXfrm>
    </dsp:sp>
    <dsp:sp modelId="{04243385-42DA-4782-B576-10E246976CD6}">
      <dsp:nvSpPr>
        <dsp:cNvPr id="0" name=""/>
        <dsp:cNvSpPr/>
      </dsp:nvSpPr>
      <dsp:spPr>
        <a:xfrm>
          <a:off x="2426084" y="2126164"/>
          <a:ext cx="3034531" cy="1820718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Small changes can make a big difference.</a:t>
          </a:r>
        </a:p>
      </dsp:txBody>
      <dsp:txXfrm>
        <a:off x="2426084" y="2126164"/>
        <a:ext cx="3034531" cy="182071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5DD4EB-042B-4C15-B114-D6C8C9E89E4D}">
      <dsp:nvSpPr>
        <dsp:cNvPr id="0" name=""/>
        <dsp:cNvSpPr/>
      </dsp:nvSpPr>
      <dsp:spPr>
        <a:xfrm>
          <a:off x="0" y="372452"/>
          <a:ext cx="2464593" cy="147875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follow a simple cycle:</a:t>
          </a:r>
        </a:p>
      </dsp:txBody>
      <dsp:txXfrm>
        <a:off x="0" y="372452"/>
        <a:ext cx="2464593" cy="1478756"/>
      </dsp:txXfrm>
    </dsp:sp>
    <dsp:sp modelId="{8F00F5C0-82FA-4F74-B31D-14850CAB4E27}">
      <dsp:nvSpPr>
        <dsp:cNvPr id="0" name=""/>
        <dsp:cNvSpPr/>
      </dsp:nvSpPr>
      <dsp:spPr>
        <a:xfrm>
          <a:off x="2711053" y="372452"/>
          <a:ext cx="2464593" cy="147875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1. Assess – find out what your child needs.</a:t>
          </a:r>
        </a:p>
      </dsp:txBody>
      <dsp:txXfrm>
        <a:off x="2711053" y="372452"/>
        <a:ext cx="2464593" cy="1478756"/>
      </dsp:txXfrm>
    </dsp:sp>
    <dsp:sp modelId="{A68BE7B1-D3BD-43DE-9DC0-212C7B1DF6E2}">
      <dsp:nvSpPr>
        <dsp:cNvPr id="0" name=""/>
        <dsp:cNvSpPr/>
      </dsp:nvSpPr>
      <dsp:spPr>
        <a:xfrm>
          <a:off x="5422106" y="372452"/>
          <a:ext cx="2464593" cy="147875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2. Plan – decide what will help.</a:t>
          </a:r>
        </a:p>
      </dsp:txBody>
      <dsp:txXfrm>
        <a:off x="5422106" y="372452"/>
        <a:ext cx="2464593" cy="1478756"/>
      </dsp:txXfrm>
    </dsp:sp>
    <dsp:sp modelId="{76CFB896-E649-4315-B3C3-860595290B47}">
      <dsp:nvSpPr>
        <dsp:cNvPr id="0" name=""/>
        <dsp:cNvSpPr/>
      </dsp:nvSpPr>
      <dsp:spPr>
        <a:xfrm>
          <a:off x="1355526" y="2097667"/>
          <a:ext cx="2464593" cy="147875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3. Do – put the support in place.</a:t>
          </a:r>
        </a:p>
      </dsp:txBody>
      <dsp:txXfrm>
        <a:off x="1355526" y="2097667"/>
        <a:ext cx="2464593" cy="1478756"/>
      </dsp:txXfrm>
    </dsp:sp>
    <dsp:sp modelId="{CC4CAA79-32B1-4396-AFCB-BDB442E27FFF}">
      <dsp:nvSpPr>
        <dsp:cNvPr id="0" name=""/>
        <dsp:cNvSpPr/>
      </dsp:nvSpPr>
      <dsp:spPr>
        <a:xfrm>
          <a:off x="4066579" y="2097667"/>
          <a:ext cx="2464593" cy="147875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4. Review – see how it’s going and change if needed.</a:t>
          </a:r>
        </a:p>
      </dsp:txBody>
      <dsp:txXfrm>
        <a:off x="4066579" y="2097667"/>
        <a:ext cx="2464593" cy="147875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DCCD01-9BDA-4603-87A8-CB0E8D2605B0}">
      <dsp:nvSpPr>
        <dsp:cNvPr id="0" name=""/>
        <dsp:cNvSpPr/>
      </dsp:nvSpPr>
      <dsp:spPr>
        <a:xfrm>
          <a:off x="2523743" y="2031"/>
          <a:ext cx="2839212" cy="134089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use small groups, extra adult time, or special resources.</a:t>
          </a:r>
        </a:p>
      </dsp:txBody>
      <dsp:txXfrm>
        <a:off x="2589200" y="67488"/>
        <a:ext cx="2708298" cy="1209980"/>
      </dsp:txXfrm>
    </dsp:sp>
    <dsp:sp modelId="{0518EB79-DF58-4A49-A988-15D4224F6448}">
      <dsp:nvSpPr>
        <dsp:cNvPr id="0" name=""/>
        <dsp:cNvSpPr/>
      </dsp:nvSpPr>
      <dsp:spPr>
        <a:xfrm>
          <a:off x="2523743" y="1409971"/>
          <a:ext cx="2839212" cy="1340894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make learning fun and hands-on.</a:t>
          </a:r>
        </a:p>
      </dsp:txBody>
      <dsp:txXfrm>
        <a:off x="2589200" y="1475428"/>
        <a:ext cx="2708298" cy="1209980"/>
      </dsp:txXfrm>
    </dsp:sp>
    <dsp:sp modelId="{2F4CD0DC-E0F6-422E-A995-E8666301ECCB}">
      <dsp:nvSpPr>
        <dsp:cNvPr id="0" name=""/>
        <dsp:cNvSpPr/>
      </dsp:nvSpPr>
      <dsp:spPr>
        <a:xfrm>
          <a:off x="2523743" y="2817910"/>
          <a:ext cx="2839212" cy="1340894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celebrate every little step forward!</a:t>
          </a:r>
        </a:p>
      </dsp:txBody>
      <dsp:txXfrm>
        <a:off x="2589200" y="2883367"/>
        <a:ext cx="2708298" cy="120998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F00984-6EC1-4C03-8348-9691DD8CCED6}">
      <dsp:nvSpPr>
        <dsp:cNvPr id="0" name=""/>
        <dsp:cNvSpPr/>
      </dsp:nvSpPr>
      <dsp:spPr>
        <a:xfrm>
          <a:off x="0" y="11042"/>
          <a:ext cx="7886700" cy="12647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Families know their children best so we will work with you every step of the way to capture your child’s voice and follow their strengths to help them make progress.</a:t>
          </a:r>
        </a:p>
      </dsp:txBody>
      <dsp:txXfrm>
        <a:off x="61741" y="72783"/>
        <a:ext cx="7763218" cy="1141288"/>
      </dsp:txXfrm>
    </dsp:sp>
    <dsp:sp modelId="{FBFDF231-D437-4A2C-B715-BAD40807CE39}">
      <dsp:nvSpPr>
        <dsp:cNvPr id="0" name=""/>
        <dsp:cNvSpPr/>
      </dsp:nvSpPr>
      <dsp:spPr>
        <a:xfrm>
          <a:off x="0" y="1342053"/>
          <a:ext cx="7886700" cy="126477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will involve families in setting Smart Goals and invite you to share ideas that work well and celebrate progress.</a:t>
          </a:r>
        </a:p>
      </dsp:txBody>
      <dsp:txXfrm>
        <a:off x="61741" y="1403794"/>
        <a:ext cx="7763218" cy="1141288"/>
      </dsp:txXfrm>
    </dsp:sp>
    <dsp:sp modelId="{5AB3EFE5-2C9C-4C32-BBB9-E9F6B8770E4E}">
      <dsp:nvSpPr>
        <dsp:cNvPr id="0" name=""/>
        <dsp:cNvSpPr/>
      </dsp:nvSpPr>
      <dsp:spPr>
        <a:xfrm>
          <a:off x="0" y="2673063"/>
          <a:ext cx="7886700" cy="126477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will share information about support services that you can access through the SEND Local Offer.</a:t>
          </a:r>
          <a:r>
            <a:rPr lang="en-GB" sz="2300" kern="1200" dirty="0">
              <a:hlinkClick xmlns:r="http://schemas.openxmlformats.org/officeDocument/2006/relationships" r:id="rId1"/>
            </a:rPr>
            <a:t> SEND Local Offer – Lincolnshire County Council</a:t>
          </a:r>
          <a:endParaRPr lang="en-US" sz="2300" kern="1200" dirty="0"/>
        </a:p>
      </dsp:txBody>
      <dsp:txXfrm>
        <a:off x="61741" y="2734804"/>
        <a:ext cx="7763218" cy="114128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FDAA5-2874-4AC4-BA7C-50C1B751F160}">
      <dsp:nvSpPr>
        <dsp:cNvPr id="0" name=""/>
        <dsp:cNvSpPr/>
      </dsp:nvSpPr>
      <dsp:spPr>
        <a:xfrm>
          <a:off x="583223" y="339"/>
          <a:ext cx="3200120" cy="19200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make sure all children join in play and learning experiences both inside and outdoors.</a:t>
          </a:r>
        </a:p>
      </dsp:txBody>
      <dsp:txXfrm>
        <a:off x="583223" y="339"/>
        <a:ext cx="3200120" cy="1920072"/>
      </dsp:txXfrm>
    </dsp:sp>
    <dsp:sp modelId="{D23A626D-25EA-47D2-BE21-43D967252D33}">
      <dsp:nvSpPr>
        <dsp:cNvPr id="0" name=""/>
        <dsp:cNvSpPr/>
      </dsp:nvSpPr>
      <dsp:spPr>
        <a:xfrm>
          <a:off x="4103356" y="339"/>
          <a:ext cx="3200120" cy="1920072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adapt activities so everyone can take part.</a:t>
          </a:r>
        </a:p>
      </dsp:txBody>
      <dsp:txXfrm>
        <a:off x="4103356" y="339"/>
        <a:ext cx="3200120" cy="1920072"/>
      </dsp:txXfrm>
    </dsp:sp>
    <dsp:sp modelId="{D9285001-3D3A-4CB0-B4B1-30AC1059A470}">
      <dsp:nvSpPr>
        <dsp:cNvPr id="0" name=""/>
        <dsp:cNvSpPr/>
      </dsp:nvSpPr>
      <dsp:spPr>
        <a:xfrm>
          <a:off x="2343289" y="2240424"/>
          <a:ext cx="3200120" cy="1920072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Every child belongs at Gainsborough Nursery School.</a:t>
          </a:r>
        </a:p>
      </dsp:txBody>
      <dsp:txXfrm>
        <a:off x="2343289" y="2240424"/>
        <a:ext cx="3200120" cy="192007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DB1F3A-E147-448A-8D22-7FE74A8BF228}">
      <dsp:nvSpPr>
        <dsp:cNvPr id="0" name=""/>
        <dsp:cNvSpPr/>
      </dsp:nvSpPr>
      <dsp:spPr>
        <a:xfrm>
          <a:off x="0" y="86904"/>
          <a:ext cx="7886700" cy="135602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Our staff learn new skills every year to support children with SEND. </a:t>
          </a:r>
          <a:r>
            <a:rPr lang="en-GB" sz="1900" b="0" i="0" kern="1200" dirty="0"/>
            <a:t>We received the Dingley's Promise Mark of Achievement in March 2025 as all of our staff have completed the first 5 modules of the Early Years Inclusion Training</a:t>
          </a:r>
          <a:endParaRPr lang="en-US" sz="1900" kern="1200" dirty="0"/>
        </a:p>
      </dsp:txBody>
      <dsp:txXfrm>
        <a:off x="66196" y="153100"/>
        <a:ext cx="7754308" cy="1223637"/>
      </dsp:txXfrm>
    </dsp:sp>
    <dsp:sp modelId="{9B085389-92F4-4420-82C3-BFE05828F85E}">
      <dsp:nvSpPr>
        <dsp:cNvPr id="0" name=""/>
        <dsp:cNvSpPr/>
      </dsp:nvSpPr>
      <dsp:spPr>
        <a:xfrm>
          <a:off x="0" y="1497654"/>
          <a:ext cx="7886700" cy="135602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Staff are highly skilled and keep up to date with effective strategies that support children in all areas of SEND, working together with other professionals where appropriate.</a:t>
          </a:r>
        </a:p>
      </dsp:txBody>
      <dsp:txXfrm>
        <a:off x="66196" y="1563850"/>
        <a:ext cx="7754308" cy="1223637"/>
      </dsp:txXfrm>
    </dsp:sp>
    <dsp:sp modelId="{50A8A745-22D9-4297-A39A-2BA1086D6318}">
      <dsp:nvSpPr>
        <dsp:cNvPr id="0" name=""/>
        <dsp:cNvSpPr/>
      </dsp:nvSpPr>
      <dsp:spPr>
        <a:xfrm>
          <a:off x="0" y="2908403"/>
          <a:ext cx="7886700" cy="135602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 share what we learn with each other and our families through face to face discussions, sharing materials, modelling and Tapestry.</a:t>
          </a:r>
        </a:p>
      </dsp:txBody>
      <dsp:txXfrm>
        <a:off x="66196" y="2974599"/>
        <a:ext cx="7754308" cy="122363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CD54D1-3DC9-44CD-B63E-CF83A9F74968}">
      <dsp:nvSpPr>
        <dsp:cNvPr id="0" name=""/>
        <dsp:cNvSpPr/>
      </dsp:nvSpPr>
      <dsp:spPr>
        <a:xfrm>
          <a:off x="757092" y="1992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Sometimes, with your consent, we ask for help from specialists like: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Portage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hlinkClick xmlns:r="http://schemas.openxmlformats.org/officeDocument/2006/relationships" r:id="rId1"/>
            </a:rPr>
            <a:t>Early learning and portage support service – Lincolnshire County Council</a:t>
          </a:r>
          <a:endParaRPr lang="en-US" sz="1600" kern="1200" dirty="0"/>
        </a:p>
      </dsp:txBody>
      <dsp:txXfrm>
        <a:off x="757092" y="1992"/>
        <a:ext cx="3034531" cy="1820718"/>
      </dsp:txXfrm>
    </dsp:sp>
    <dsp:sp modelId="{48AD7199-E44B-4E4D-83C5-5BE6EC07B7F8}">
      <dsp:nvSpPr>
        <dsp:cNvPr id="0" name=""/>
        <dsp:cNvSpPr/>
      </dsp:nvSpPr>
      <dsp:spPr>
        <a:xfrm>
          <a:off x="4095076" y="1992"/>
          <a:ext cx="3034531" cy="1820718"/>
        </a:xfrm>
        <a:prstGeom prst="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 Speech and Language Therapists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hlinkClick xmlns:r="http://schemas.openxmlformats.org/officeDocument/2006/relationships" r:id="rId2"/>
            </a:rPr>
            <a:t>https://www.lincolnshirechildrenstherapyservices.nhs.uk/</a:t>
          </a:r>
          <a:r>
            <a:rPr lang="en-GB" sz="1600" kern="1200" dirty="0"/>
            <a:t> </a:t>
          </a:r>
          <a:endParaRPr lang="en-US" sz="1600" kern="1200" dirty="0"/>
        </a:p>
      </dsp:txBody>
      <dsp:txXfrm>
        <a:off x="4095076" y="1992"/>
        <a:ext cx="3034531" cy="1820718"/>
      </dsp:txXfrm>
    </dsp:sp>
    <dsp:sp modelId="{F600D489-2899-4897-910F-CABBEFBD9794}">
      <dsp:nvSpPr>
        <dsp:cNvPr id="0" name=""/>
        <dsp:cNvSpPr/>
      </dsp:nvSpPr>
      <dsp:spPr>
        <a:xfrm>
          <a:off x="757092" y="2126164"/>
          <a:ext cx="3034531" cy="1820718"/>
        </a:xfrm>
        <a:prstGeom prst="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Educational Psychologists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Early Years Specialist Teachers</a:t>
          </a:r>
        </a:p>
      </dsp:txBody>
      <dsp:txXfrm>
        <a:off x="757092" y="2126164"/>
        <a:ext cx="3034531" cy="1820718"/>
      </dsp:txXfrm>
    </dsp:sp>
    <dsp:sp modelId="{1D262403-8F61-4DDA-848E-9B9AF17CBB65}">
      <dsp:nvSpPr>
        <dsp:cNvPr id="0" name=""/>
        <dsp:cNvSpPr/>
      </dsp:nvSpPr>
      <dsp:spPr>
        <a:xfrm>
          <a:off x="4095076" y="2126164"/>
          <a:ext cx="3034531" cy="182071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 Health Visitors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AskSALL – SEND Advice Line for Lincolnshire</a:t>
          </a:r>
          <a:r>
            <a:rPr lang="en-GB" sz="1600" kern="1200" dirty="0">
              <a:hlinkClick xmlns:r="http://schemas.openxmlformats.org/officeDocument/2006/relationships" r:id="rId3"/>
            </a:rPr>
            <a:t>SEND Advice Line for Lincolnshire (Ask SALL) – How to get help - Lincolnshire County Council</a:t>
          </a:r>
          <a:endParaRPr lang="en-US" sz="1600" kern="1200" dirty="0"/>
        </a:p>
      </dsp:txBody>
      <dsp:txXfrm>
        <a:off x="4095076" y="2126164"/>
        <a:ext cx="3034531" cy="182071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49B1A8-C295-4FEC-8087-AAE379118867}">
      <dsp:nvSpPr>
        <dsp:cNvPr id="0" name=""/>
        <dsp:cNvSpPr/>
      </dsp:nvSpPr>
      <dsp:spPr>
        <a:xfrm>
          <a:off x="0" y="11042"/>
          <a:ext cx="7886700" cy="12647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use a Total Communication Approach with Makaton Signs, Visual Aids and Speech to help children understand their feelings.</a:t>
          </a:r>
        </a:p>
      </dsp:txBody>
      <dsp:txXfrm>
        <a:off x="61741" y="72783"/>
        <a:ext cx="7763218" cy="1141288"/>
      </dsp:txXfrm>
    </dsp:sp>
    <dsp:sp modelId="{10897528-4240-47AF-9753-B91ECB5DBD02}">
      <dsp:nvSpPr>
        <dsp:cNvPr id="0" name=""/>
        <dsp:cNvSpPr/>
      </dsp:nvSpPr>
      <dsp:spPr>
        <a:xfrm>
          <a:off x="0" y="1342053"/>
          <a:ext cx="7886700" cy="126477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have carefully designed our spaces, with natural materials, low lighting and plants to help children feel calm , regulated and ready to learn.</a:t>
          </a:r>
        </a:p>
      </dsp:txBody>
      <dsp:txXfrm>
        <a:off x="61741" y="1403794"/>
        <a:ext cx="7763218" cy="1141288"/>
      </dsp:txXfrm>
    </dsp:sp>
    <dsp:sp modelId="{5DBB844E-5EC3-40B6-A934-EC8179524C8F}">
      <dsp:nvSpPr>
        <dsp:cNvPr id="0" name=""/>
        <dsp:cNvSpPr/>
      </dsp:nvSpPr>
      <dsp:spPr>
        <a:xfrm>
          <a:off x="0" y="2673063"/>
          <a:ext cx="7886700" cy="126477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celebrate diversity and teach children to be kind, share, and take turns with each other and respect each other’s differences.</a:t>
          </a:r>
        </a:p>
      </dsp:txBody>
      <dsp:txXfrm>
        <a:off x="61741" y="2734804"/>
        <a:ext cx="7763218" cy="114128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523E11-72CC-4BFA-BD6C-CBDC9BC9ABAA}">
      <dsp:nvSpPr>
        <dsp:cNvPr id="0" name=""/>
        <dsp:cNvSpPr/>
      </dsp:nvSpPr>
      <dsp:spPr>
        <a:xfrm>
          <a:off x="0" y="68018"/>
          <a:ext cx="7886700" cy="1216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Some children have Individual Health Plans to help keep them safe. These are written with families and regularly reviewed.</a:t>
          </a:r>
          <a:r>
            <a:rPr lang="en-US" sz="500" kern="1200" dirty="0"/>
            <a:t>.</a:t>
          </a:r>
        </a:p>
      </dsp:txBody>
      <dsp:txXfrm>
        <a:off x="59399" y="127417"/>
        <a:ext cx="7767902" cy="1098002"/>
      </dsp:txXfrm>
    </dsp:sp>
    <dsp:sp modelId="{FAC7EF40-C79B-403B-8E91-855A0DD0924A}">
      <dsp:nvSpPr>
        <dsp:cNvPr id="0" name=""/>
        <dsp:cNvSpPr/>
      </dsp:nvSpPr>
      <dsp:spPr>
        <a:xfrm>
          <a:off x="0" y="1472018"/>
          <a:ext cx="7886700" cy="121680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</a:t>
          </a:r>
          <a:r>
            <a:rPr lang="en-US" sz="2000" kern="1200" dirty="0"/>
            <a:t>e work with families and professionals to meet the medical needs of the children in our care.</a:t>
          </a:r>
        </a:p>
      </dsp:txBody>
      <dsp:txXfrm>
        <a:off x="59399" y="1531417"/>
        <a:ext cx="7767902" cy="1098002"/>
      </dsp:txXfrm>
    </dsp:sp>
    <dsp:sp modelId="{59EA3234-26E5-4CFE-9FD5-E5044D222632}">
      <dsp:nvSpPr>
        <dsp:cNvPr id="0" name=""/>
        <dsp:cNvSpPr/>
      </dsp:nvSpPr>
      <dsp:spPr>
        <a:xfrm>
          <a:off x="0" y="2918423"/>
          <a:ext cx="7886700" cy="121680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We follow the Equality Act 2010 to make any  reasonable adjustments that are required to support children.</a:t>
          </a:r>
        </a:p>
      </dsp:txBody>
      <dsp:txXfrm>
        <a:off x="59399" y="2977822"/>
        <a:ext cx="7767902" cy="109800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043FB-2D68-46F1-8A89-F8A1BE896C10}">
      <dsp:nvSpPr>
        <dsp:cNvPr id="0" name=""/>
        <dsp:cNvSpPr/>
      </dsp:nvSpPr>
      <dsp:spPr>
        <a:xfrm>
          <a:off x="1363613" y="6392"/>
          <a:ext cx="2456891" cy="18523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Some children need extra support through an EHCP.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hlinkClick xmlns:r="http://schemas.openxmlformats.org/officeDocument/2006/relationships" r:id="rId1"/>
            </a:rPr>
            <a:t>Identifying and supporting SEND – What happens if there are still issues? - Lincolnshire County Council</a:t>
          </a:r>
          <a:endParaRPr lang="en-US" sz="1500" kern="1200" dirty="0"/>
        </a:p>
      </dsp:txBody>
      <dsp:txXfrm>
        <a:off x="1363613" y="6392"/>
        <a:ext cx="2456891" cy="1852398"/>
      </dsp:txXfrm>
    </dsp:sp>
    <dsp:sp modelId="{FDF4B084-BE4B-44CA-9E0D-236842AB2131}">
      <dsp:nvSpPr>
        <dsp:cNvPr id="0" name=""/>
        <dsp:cNvSpPr/>
      </dsp:nvSpPr>
      <dsp:spPr>
        <a:xfrm>
          <a:off x="4066194" y="3045"/>
          <a:ext cx="2456891" cy="1859090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An EHCP is a legal plan written by the Local Authority. Liaise will support families with any questions around the EHCP process.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hlinkClick xmlns:r="http://schemas.openxmlformats.org/officeDocument/2006/relationships" r:id="rId2"/>
            </a:rPr>
            <a:t>Homepage – Liaise Lincolnshire</a:t>
          </a:r>
          <a:endParaRPr lang="en-US" sz="1500" kern="1200" dirty="0"/>
        </a:p>
      </dsp:txBody>
      <dsp:txXfrm>
        <a:off x="4066194" y="3045"/>
        <a:ext cx="2456891" cy="1859090"/>
      </dsp:txXfrm>
    </dsp:sp>
    <dsp:sp modelId="{072D265E-95D9-4603-8BCD-8D82FE3616F2}">
      <dsp:nvSpPr>
        <dsp:cNvPr id="0" name=""/>
        <dsp:cNvSpPr/>
      </dsp:nvSpPr>
      <dsp:spPr>
        <a:xfrm>
          <a:off x="2076873" y="2107825"/>
          <a:ext cx="3732952" cy="201027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We support families through this process by completing the Education and Health Care Needs Assessment together through the EHC Hub.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hlinkClick xmlns:r="http://schemas.openxmlformats.org/officeDocument/2006/relationships" r:id="rId3"/>
            </a:rPr>
            <a:t>https://ehchub.lincolnshire.gov.uk/</a:t>
          </a: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</dsp:txBody>
      <dsp:txXfrm>
        <a:off x="2076873" y="2107825"/>
        <a:ext cx="3732952" cy="201027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A4FB86-FED5-4876-AA40-2F2578351CE0}">
      <dsp:nvSpPr>
        <dsp:cNvPr id="0" name=""/>
        <dsp:cNvSpPr/>
      </dsp:nvSpPr>
      <dsp:spPr>
        <a:xfrm>
          <a:off x="0" y="673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98D9E2-39CA-42CE-A1C1-FB23E44878A7}">
      <dsp:nvSpPr>
        <dsp:cNvPr id="0" name=""/>
        <dsp:cNvSpPr/>
      </dsp:nvSpPr>
      <dsp:spPr>
        <a:xfrm>
          <a:off x="476436" y="355047"/>
          <a:ext cx="866247" cy="8662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6239D-FCFA-4CC3-A841-98D48B742BC7}">
      <dsp:nvSpPr>
        <dsp:cNvPr id="0" name=""/>
        <dsp:cNvSpPr/>
      </dsp:nvSpPr>
      <dsp:spPr>
        <a:xfrm>
          <a:off x="1819120" y="673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Please speak to Kim Kostryca or the Headteacher first.</a:t>
          </a:r>
        </a:p>
      </dsp:txBody>
      <dsp:txXfrm>
        <a:off x="1819120" y="673"/>
        <a:ext cx="2954047" cy="1574995"/>
      </dsp:txXfrm>
    </dsp:sp>
    <dsp:sp modelId="{191362CF-D2F7-4FEF-BFC6-2FBED5E1E95A}">
      <dsp:nvSpPr>
        <dsp:cNvPr id="0" name=""/>
        <dsp:cNvSpPr/>
      </dsp:nvSpPr>
      <dsp:spPr>
        <a:xfrm>
          <a:off x="0" y="1969418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899A06-15A9-4135-A91F-7A1E890BE488}">
      <dsp:nvSpPr>
        <dsp:cNvPr id="0" name=""/>
        <dsp:cNvSpPr/>
      </dsp:nvSpPr>
      <dsp:spPr>
        <a:xfrm>
          <a:off x="476436" y="2323792"/>
          <a:ext cx="866247" cy="8662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9601BC-B575-416D-A457-CD29B76E92EE}">
      <dsp:nvSpPr>
        <dsp:cNvPr id="0" name=""/>
        <dsp:cNvSpPr/>
      </dsp:nvSpPr>
      <dsp:spPr>
        <a:xfrm>
          <a:off x="1819120" y="1969418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We want to sort things out quickly and fairly.</a:t>
          </a:r>
        </a:p>
      </dsp:txBody>
      <dsp:txXfrm>
        <a:off x="1819120" y="1969418"/>
        <a:ext cx="2954047" cy="1574995"/>
      </dsp:txXfrm>
    </dsp:sp>
    <dsp:sp modelId="{F68E28C4-61BC-4A2D-9869-19D59FD7892B}">
      <dsp:nvSpPr>
        <dsp:cNvPr id="0" name=""/>
        <dsp:cNvSpPr/>
      </dsp:nvSpPr>
      <dsp:spPr>
        <a:xfrm>
          <a:off x="0" y="3938162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A2F4FF-60D0-461C-9CF7-390A918662D8}">
      <dsp:nvSpPr>
        <dsp:cNvPr id="0" name=""/>
        <dsp:cNvSpPr/>
      </dsp:nvSpPr>
      <dsp:spPr>
        <a:xfrm>
          <a:off x="476436" y="4292537"/>
          <a:ext cx="866247" cy="8662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5CCD4F-61A1-40AE-AEA3-C40F4F3DDCCE}">
      <dsp:nvSpPr>
        <dsp:cNvPr id="0" name=""/>
        <dsp:cNvSpPr/>
      </dsp:nvSpPr>
      <dsp:spPr>
        <a:xfrm>
          <a:off x="1819120" y="3938162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You can also contact the Local Authority or SENDIASS.</a:t>
          </a:r>
        </a:p>
      </dsp:txBody>
      <dsp:txXfrm>
        <a:off x="1819120" y="3938162"/>
        <a:ext cx="2954047" cy="157499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05992-D7C6-4C99-B18C-6BE5FF4CC15E}">
      <dsp:nvSpPr>
        <dsp:cNvPr id="0" name=""/>
        <dsp:cNvSpPr/>
      </dsp:nvSpPr>
      <dsp:spPr>
        <a:xfrm>
          <a:off x="0" y="2258"/>
          <a:ext cx="5122926" cy="11444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A5E2A-7F01-421C-94F9-14B89D861EF8}">
      <dsp:nvSpPr>
        <dsp:cNvPr id="0" name=""/>
        <dsp:cNvSpPr/>
      </dsp:nvSpPr>
      <dsp:spPr>
        <a:xfrm>
          <a:off x="346197" y="259760"/>
          <a:ext cx="629450" cy="6294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7D4867-EE11-4ACB-9BEB-80765AC3AE52}">
      <dsp:nvSpPr>
        <dsp:cNvPr id="0" name=""/>
        <dsp:cNvSpPr/>
      </dsp:nvSpPr>
      <dsp:spPr>
        <a:xfrm>
          <a:off x="1321846" y="2258"/>
          <a:ext cx="3801079" cy="1144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122" tIns="121122" rIns="121122" bIns="12112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SENDCo : Kim Kostryca</a:t>
          </a:r>
        </a:p>
      </dsp:txBody>
      <dsp:txXfrm>
        <a:off x="1321846" y="2258"/>
        <a:ext cx="3801079" cy="1144455"/>
      </dsp:txXfrm>
    </dsp:sp>
    <dsp:sp modelId="{786B9F02-B9B0-45B2-B7F5-AE25C40F3F29}">
      <dsp:nvSpPr>
        <dsp:cNvPr id="0" name=""/>
        <dsp:cNvSpPr/>
      </dsp:nvSpPr>
      <dsp:spPr>
        <a:xfrm>
          <a:off x="0" y="1432827"/>
          <a:ext cx="5122926" cy="11444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DC504-DE89-4764-B389-B10AD29C9292}">
      <dsp:nvSpPr>
        <dsp:cNvPr id="0" name=""/>
        <dsp:cNvSpPr/>
      </dsp:nvSpPr>
      <dsp:spPr>
        <a:xfrm>
          <a:off x="346197" y="1690330"/>
          <a:ext cx="629450" cy="6294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32753-8949-4D1B-80A0-A2CEDFBAB94C}">
      <dsp:nvSpPr>
        <dsp:cNvPr id="0" name=""/>
        <dsp:cNvSpPr/>
      </dsp:nvSpPr>
      <dsp:spPr>
        <a:xfrm>
          <a:off x="1321846" y="1432827"/>
          <a:ext cx="3801079" cy="1144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122" tIns="121122" rIns="121122" bIns="12112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Email: </a:t>
          </a:r>
          <a:r>
            <a:rPr lang="en-US" sz="1600" kern="1200" dirty="0">
              <a:hlinkClick xmlns:r="http://schemas.openxmlformats.org/officeDocument/2006/relationships" r:id="rId5"/>
            </a:rPr>
            <a:t>kim.Kostryca@gainsborough-nur.lincs.sch.uk</a:t>
          </a:r>
          <a:r>
            <a:rPr lang="en-US" sz="1600" kern="1200" dirty="0"/>
            <a:t> Phone: 01427 811610</a:t>
          </a:r>
        </a:p>
      </dsp:txBody>
      <dsp:txXfrm>
        <a:off x="1321846" y="1432827"/>
        <a:ext cx="3801079" cy="1144455"/>
      </dsp:txXfrm>
    </dsp:sp>
    <dsp:sp modelId="{D2204D13-2CFE-4624-9DCB-58E8DBEA0546}">
      <dsp:nvSpPr>
        <dsp:cNvPr id="0" name=""/>
        <dsp:cNvSpPr/>
      </dsp:nvSpPr>
      <dsp:spPr>
        <a:xfrm>
          <a:off x="0" y="2863396"/>
          <a:ext cx="5122926" cy="11444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22F16E-30FE-4F1F-B2F2-5213F5CB425A}">
      <dsp:nvSpPr>
        <dsp:cNvPr id="0" name=""/>
        <dsp:cNvSpPr/>
      </dsp:nvSpPr>
      <dsp:spPr>
        <a:xfrm>
          <a:off x="346197" y="3120899"/>
          <a:ext cx="629450" cy="629450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E54AC4-87D2-474C-AFAA-5FF94B398879}">
      <dsp:nvSpPr>
        <dsp:cNvPr id="0" name=""/>
        <dsp:cNvSpPr/>
      </dsp:nvSpPr>
      <dsp:spPr>
        <a:xfrm>
          <a:off x="1321846" y="2863396"/>
          <a:ext cx="3801079" cy="1144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122" tIns="121122" rIns="121122" bIns="12112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Lincolnshire Local Offer: </a:t>
          </a:r>
          <a:r>
            <a:rPr lang="en-US" sz="1600" kern="1200" dirty="0">
              <a:hlinkClick xmlns:r="http://schemas.openxmlformats.org/officeDocument/2006/relationships" r:id="rId8"/>
            </a:rPr>
            <a:t>www.lincolnshire.gov.uk/send-local-offer</a:t>
          </a:r>
          <a:endParaRPr lang="en-US" sz="1600" kern="1200" dirty="0"/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/>
        </a:p>
      </dsp:txBody>
      <dsp:txXfrm>
        <a:off x="1321846" y="2863396"/>
        <a:ext cx="3801079" cy="1144455"/>
      </dsp:txXfrm>
    </dsp:sp>
    <dsp:sp modelId="{E8C80163-FB5B-43B8-B3EA-DDB18E886CC1}">
      <dsp:nvSpPr>
        <dsp:cNvPr id="0" name=""/>
        <dsp:cNvSpPr/>
      </dsp:nvSpPr>
      <dsp:spPr>
        <a:xfrm>
          <a:off x="0" y="4289365"/>
          <a:ext cx="5122926" cy="11444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34DA6E-609E-4172-88AE-E29E559604F7}">
      <dsp:nvSpPr>
        <dsp:cNvPr id="0" name=""/>
        <dsp:cNvSpPr/>
      </dsp:nvSpPr>
      <dsp:spPr>
        <a:xfrm>
          <a:off x="346197" y="4551468"/>
          <a:ext cx="629450" cy="62945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C459B4-C99C-42B7-A45F-4EA100D64F1F}">
      <dsp:nvSpPr>
        <dsp:cNvPr id="0" name=""/>
        <dsp:cNvSpPr/>
      </dsp:nvSpPr>
      <dsp:spPr>
        <a:xfrm>
          <a:off x="1321846" y="4293966"/>
          <a:ext cx="3801079" cy="1144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122" tIns="121122" rIns="121122" bIns="12112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SENDIASS: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hlinkClick xmlns:r="http://schemas.openxmlformats.org/officeDocument/2006/relationships" r:id="rId11"/>
            </a:rPr>
            <a:t>www.lincolnshire.gov.uk/sendiass</a:t>
          </a:r>
          <a:endParaRPr lang="en-US" sz="1600" kern="1200" dirty="0"/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 </a:t>
          </a:r>
        </a:p>
      </dsp:txBody>
      <dsp:txXfrm>
        <a:off x="1321846" y="4293966"/>
        <a:ext cx="3801079" cy="11444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451381"/>
            <a:ext cx="7884414" cy="4066540"/>
          </a:xfrm>
        </p:spPr>
        <p:txBody>
          <a:bodyPr anchor="b">
            <a:normAutofit/>
          </a:bodyPr>
          <a:lstStyle/>
          <a:p>
            <a:pPr algn="l"/>
            <a:br>
              <a:rPr lang="en-GB" sz="5700" dirty="0"/>
            </a:br>
            <a:r>
              <a:rPr lang="en-GB" sz="5700" dirty="0"/>
              <a:t>Gainsborough Nursery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1645" y="4718595"/>
            <a:ext cx="7884414" cy="1126680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SEND Information Report 2025–2026</a:t>
            </a:r>
          </a:p>
          <a:p>
            <a:pPr algn="l"/>
            <a:endParaRPr lang="en-GB" dirty="0"/>
          </a:p>
        </p:txBody>
      </p:sp>
      <p:sp>
        <p:nvSpPr>
          <p:cNvPr id="33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4718595"/>
            <a:ext cx="4057650" cy="18288"/>
          </a:xfrm>
          <a:custGeom>
            <a:avLst/>
            <a:gdLst>
              <a:gd name="csX0" fmla="*/ 0 w 4057650"/>
              <a:gd name="csY0" fmla="*/ 0 h 18288"/>
              <a:gd name="csX1" fmla="*/ 757428 w 4057650"/>
              <a:gd name="csY1" fmla="*/ 0 h 18288"/>
              <a:gd name="csX2" fmla="*/ 1474279 w 4057650"/>
              <a:gd name="csY2" fmla="*/ 0 h 18288"/>
              <a:gd name="csX3" fmla="*/ 2191131 w 4057650"/>
              <a:gd name="csY3" fmla="*/ 0 h 18288"/>
              <a:gd name="csX4" fmla="*/ 2745676 w 4057650"/>
              <a:gd name="csY4" fmla="*/ 0 h 18288"/>
              <a:gd name="csX5" fmla="*/ 3340798 w 4057650"/>
              <a:gd name="csY5" fmla="*/ 0 h 18288"/>
              <a:gd name="csX6" fmla="*/ 4057650 w 4057650"/>
              <a:gd name="csY6" fmla="*/ 0 h 18288"/>
              <a:gd name="csX7" fmla="*/ 4057650 w 4057650"/>
              <a:gd name="csY7" fmla="*/ 18288 h 18288"/>
              <a:gd name="csX8" fmla="*/ 3381375 w 4057650"/>
              <a:gd name="csY8" fmla="*/ 18288 h 18288"/>
              <a:gd name="csX9" fmla="*/ 2826830 w 4057650"/>
              <a:gd name="csY9" fmla="*/ 18288 h 18288"/>
              <a:gd name="csX10" fmla="*/ 2272284 w 4057650"/>
              <a:gd name="csY10" fmla="*/ 18288 h 18288"/>
              <a:gd name="csX11" fmla="*/ 1555432 w 4057650"/>
              <a:gd name="csY11" fmla="*/ 18288 h 18288"/>
              <a:gd name="csX12" fmla="*/ 960310 w 4057650"/>
              <a:gd name="csY12" fmla="*/ 18288 h 18288"/>
              <a:gd name="csX13" fmla="*/ 0 w 4057650"/>
              <a:gd name="csY13" fmla="*/ 18288 h 18288"/>
              <a:gd name="csX14" fmla="*/ 0 w 4057650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7650" h="18288" fill="none" extrusionOk="0">
                <a:moveTo>
                  <a:pt x="0" y="0"/>
                </a:moveTo>
                <a:cubicBezTo>
                  <a:pt x="371182" y="3227"/>
                  <a:pt x="494372" y="9222"/>
                  <a:pt x="757428" y="0"/>
                </a:cubicBezTo>
                <a:cubicBezTo>
                  <a:pt x="1020484" y="-9222"/>
                  <a:pt x="1116719" y="-4357"/>
                  <a:pt x="1474279" y="0"/>
                </a:cubicBezTo>
                <a:cubicBezTo>
                  <a:pt x="1831839" y="4357"/>
                  <a:pt x="1920973" y="-11809"/>
                  <a:pt x="2191131" y="0"/>
                </a:cubicBezTo>
                <a:cubicBezTo>
                  <a:pt x="2461289" y="11809"/>
                  <a:pt x="2589480" y="-22604"/>
                  <a:pt x="2745676" y="0"/>
                </a:cubicBezTo>
                <a:cubicBezTo>
                  <a:pt x="2901872" y="22604"/>
                  <a:pt x="3136452" y="-12306"/>
                  <a:pt x="3340798" y="0"/>
                </a:cubicBezTo>
                <a:cubicBezTo>
                  <a:pt x="3545144" y="12306"/>
                  <a:pt x="3766934" y="-21556"/>
                  <a:pt x="4057650" y="0"/>
                </a:cubicBezTo>
                <a:cubicBezTo>
                  <a:pt x="4057150" y="8855"/>
                  <a:pt x="4057759" y="14521"/>
                  <a:pt x="4057650" y="18288"/>
                </a:cubicBezTo>
                <a:cubicBezTo>
                  <a:pt x="3743404" y="40125"/>
                  <a:pt x="3625516" y="-14923"/>
                  <a:pt x="3381375" y="18288"/>
                </a:cubicBezTo>
                <a:cubicBezTo>
                  <a:pt x="3137235" y="51499"/>
                  <a:pt x="2946571" y="1"/>
                  <a:pt x="2826830" y="18288"/>
                </a:cubicBezTo>
                <a:cubicBezTo>
                  <a:pt x="2707090" y="36575"/>
                  <a:pt x="2402756" y="1432"/>
                  <a:pt x="2272284" y="18288"/>
                </a:cubicBezTo>
                <a:cubicBezTo>
                  <a:pt x="2141812" y="35144"/>
                  <a:pt x="1895935" y="18199"/>
                  <a:pt x="1555432" y="18288"/>
                </a:cubicBezTo>
                <a:cubicBezTo>
                  <a:pt x="1214929" y="18377"/>
                  <a:pt x="1103072" y="14503"/>
                  <a:pt x="960310" y="18288"/>
                </a:cubicBezTo>
                <a:cubicBezTo>
                  <a:pt x="817548" y="22073"/>
                  <a:pt x="402272" y="-29359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057650" h="18288" stroke="0" extrusionOk="0">
                <a:moveTo>
                  <a:pt x="0" y="0"/>
                </a:moveTo>
                <a:cubicBezTo>
                  <a:pt x="248348" y="13145"/>
                  <a:pt x="486117" y="25042"/>
                  <a:pt x="635698" y="0"/>
                </a:cubicBezTo>
                <a:cubicBezTo>
                  <a:pt x="785279" y="-25042"/>
                  <a:pt x="917762" y="-5537"/>
                  <a:pt x="1190244" y="0"/>
                </a:cubicBezTo>
                <a:cubicBezTo>
                  <a:pt x="1462726" y="5537"/>
                  <a:pt x="1667120" y="-21232"/>
                  <a:pt x="1947672" y="0"/>
                </a:cubicBezTo>
                <a:cubicBezTo>
                  <a:pt x="2228224" y="21232"/>
                  <a:pt x="2280631" y="-21698"/>
                  <a:pt x="2583370" y="0"/>
                </a:cubicBezTo>
                <a:cubicBezTo>
                  <a:pt x="2886109" y="21698"/>
                  <a:pt x="3022941" y="19647"/>
                  <a:pt x="3219069" y="0"/>
                </a:cubicBezTo>
                <a:cubicBezTo>
                  <a:pt x="3415197" y="-19647"/>
                  <a:pt x="3747500" y="26991"/>
                  <a:pt x="4057650" y="0"/>
                </a:cubicBezTo>
                <a:cubicBezTo>
                  <a:pt x="4056752" y="7180"/>
                  <a:pt x="4057819" y="13790"/>
                  <a:pt x="4057650" y="18288"/>
                </a:cubicBezTo>
                <a:cubicBezTo>
                  <a:pt x="3865148" y="-3313"/>
                  <a:pt x="3702543" y="49468"/>
                  <a:pt x="3381375" y="18288"/>
                </a:cubicBezTo>
                <a:cubicBezTo>
                  <a:pt x="3060208" y="-12892"/>
                  <a:pt x="2956571" y="-8678"/>
                  <a:pt x="2826830" y="18288"/>
                </a:cubicBezTo>
                <a:cubicBezTo>
                  <a:pt x="2697089" y="45254"/>
                  <a:pt x="2411031" y="43154"/>
                  <a:pt x="2150555" y="18288"/>
                </a:cubicBezTo>
                <a:cubicBezTo>
                  <a:pt x="1890080" y="-6578"/>
                  <a:pt x="1741827" y="-615"/>
                  <a:pt x="1474280" y="18288"/>
                </a:cubicBezTo>
                <a:cubicBezTo>
                  <a:pt x="1206734" y="37191"/>
                  <a:pt x="998203" y="33335"/>
                  <a:pt x="838581" y="18288"/>
                </a:cubicBezTo>
                <a:cubicBezTo>
                  <a:pt x="678959" y="3241"/>
                  <a:pt x="187101" y="-13212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296E16-9C4D-6A4F-E1E1-EF1EA4201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431" y="5533872"/>
            <a:ext cx="2133646" cy="905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 logo for a nursery school&#10;&#10;AI-generated content may be incorrect.">
            <a:extLst>
              <a:ext uri="{FF2B5EF4-FFF2-40B4-BE49-F238E27FC236}">
                <a16:creationId xmlns:a16="http://schemas.microsoft.com/office/drawing/2014/main" id="{FEEC9707-175E-12A6-30C0-D2B2735193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0107" y="3478318"/>
            <a:ext cx="1240277" cy="1240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09CB4B1-2F29-645C-BCEB-746F44B25CA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88014E-81D6-B70E-2D48-6F46E7DA77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1273208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4E446C1-DE48-A0D1-5584-0B56FF453A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What is SEND?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32BD99-7C7C-25E7-BFCD-23E08DDADC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3215822"/>
              </p:ext>
            </p:extLst>
          </p:nvPr>
        </p:nvGraphicFramePr>
        <p:xfrm>
          <a:off x="628650" y="1964988"/>
          <a:ext cx="7999784" cy="3822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25F699E-9BFA-1120-33F2-01146E7877F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579" r="2042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The Four Areas of Need</a:t>
            </a: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743CD3EF-3E47-36B7-A432-30212E7E6E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000792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3A5BB42-F89F-4FAE-4771-8F085474E4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Who helps with SEND?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228C1B-36B7-3EDE-8F22-226EBA2726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0047973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0011A4B-78F1-510E-903C-C397C8BEFA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If you’re worried about your child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B85BC9-5E0F-8DE4-B793-3CBB4E9451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035869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10C7F0B-BE1B-3055-0E69-B4BA45BD39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What happens when you tell us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79D2EF9-0FB1-075F-9EB5-C638A4FB3C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63391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029F134-A26A-2C33-A70E-A8F4A532E6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49" r="6076"/>
          <a:stretch>
            <a:fillRect/>
          </a:stretch>
        </p:blipFill>
        <p:spPr>
          <a:xfrm>
            <a:off x="138896" y="235834"/>
            <a:ext cx="8856993" cy="62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2014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Early identification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9DDD5DC-B7F2-2C91-9FC2-875B87207F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9474519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Assess, Plan, Do, Review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B236FF0-9DEA-4286-3185-5EBE05E12F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0717938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How we support children day-to-day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44CB93-F3B1-29DA-4574-E79CC227F8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3884932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How we work with you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C177FA-DBA2-E672-F710-BA664555BC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8046302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How we include your child in everything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B2803D1-9CEC-44F1-B688-3622EC5AFE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6690358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6995"/>
            <a:ext cx="7886700" cy="113369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500"/>
              <a:t>Staff training and expertise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E5539FB-6F2C-0754-EB7D-9D69900E16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1957312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Working with outside experts</a:t>
            </a:r>
          </a:p>
        </p:txBody>
      </p:sp>
      <p:sp>
        <p:nvSpPr>
          <p:cNvPr id="37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5C381093-6781-EAB1-1ED6-AB8792955E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6640553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300"/>
              <a:t>Supporting feelings and behaviour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23E39F-E3B4-CA17-7A0C-3A32E5ED8C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06901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Medical needs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9E3470-73B2-FC96-906C-C12699A7A6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5516476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300"/>
              <a:t>Education, Health and Care Plans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9D0FFB3-59CB-77AA-8D69-78A1A62BA8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111048"/>
              </p:ext>
            </p:extLst>
          </p:nvPr>
        </p:nvGraphicFramePr>
        <p:xfrm>
          <a:off x="628650" y="2055813"/>
          <a:ext cx="7886700" cy="4121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14166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08608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344" y="1161288"/>
            <a:ext cx="2702052" cy="4526280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500"/>
              <a:t>What to do if you’re unhappy or want to appeal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D4A63B-EBCB-8356-FE6A-8CB754C8F9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1545166"/>
              </p:ext>
            </p:extLst>
          </p:nvPr>
        </p:nvGraphicFramePr>
        <p:xfrm>
          <a:off x="3977640" y="676656"/>
          <a:ext cx="4773168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4AD29B6-BF3B-4407-9E75-52DF8E3B2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5F8BA08-3E38-4B70-B93A-74F08E0922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8656" y="260019"/>
            <a:ext cx="8375586" cy="5933012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771" y="507160"/>
            <a:ext cx="2245179" cy="5438730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2800"/>
              <a:t>Useful contacts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7F1B33-79AB-4A71-8CEC-4546D709B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125" y="2874481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83012730-7191-BA29-1586-58C461CF3D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2820747"/>
              </p:ext>
            </p:extLst>
          </p:nvPr>
        </p:nvGraphicFramePr>
        <p:xfrm>
          <a:off x="3394710" y="512064"/>
          <a:ext cx="5122926" cy="544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6891" y="1119031"/>
            <a:ext cx="3464954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7196C4-631D-DEC5-E031-D8EEE3D79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305" y="1396686"/>
            <a:ext cx="2430380" cy="4064628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</a:rPr>
              <a:t>Comments from Families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6512790" y="941148"/>
            <a:ext cx="2240924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536" y="4780992"/>
            <a:ext cx="409575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C21122-7F9F-CC66-FF5B-57037C922AFE}"/>
              </a:ext>
            </a:extLst>
          </p:cNvPr>
          <p:cNvSpPr/>
          <p:nvPr/>
        </p:nvSpPr>
        <p:spPr>
          <a:xfrm>
            <a:off x="4343259" y="1293622"/>
            <a:ext cx="4069245" cy="163919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“I’m still so grateful of you with how much you helped our son progress. You’ll always be appreciated!”</a:t>
            </a:r>
          </a:p>
        </p:txBody>
      </p:sp>
    </p:spTree>
    <p:extLst>
      <p:ext uri="{BB962C8B-B14F-4D97-AF65-F5344CB8AC3E}">
        <p14:creationId xmlns:p14="http://schemas.microsoft.com/office/powerpoint/2010/main" val="1688106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B3B9BFFBC77324683BFA9A56677D888" ma:contentTypeVersion="15" ma:contentTypeDescription="Create a new document." ma:contentTypeScope="" ma:versionID="7977ec698b4aa18265ec29099776d54d">
  <xsd:schema xmlns:xsd="http://www.w3.org/2001/XMLSchema" xmlns:xs="http://www.w3.org/2001/XMLSchema" xmlns:p="http://schemas.microsoft.com/office/2006/metadata/properties" xmlns:ns2="89bfe5b7-8ca6-4254-91cb-4c1fe58b9dc3" xmlns:ns3="fc71e6d3-7e6d-4a0f-9b42-bb0d3a8968e0" targetNamespace="http://schemas.microsoft.com/office/2006/metadata/properties" ma:root="true" ma:fieldsID="3c630eeaaf6c145ef1f5557fd562950f" ns2:_="" ns3:_="">
    <xsd:import namespace="89bfe5b7-8ca6-4254-91cb-4c1fe58b9dc3"/>
    <xsd:import namespace="fc71e6d3-7e6d-4a0f-9b42-bb0d3a8968e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bfe5b7-8ca6-4254-91cb-4c1fe58b9d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bcecfd2d-4f80-4d28-bc09-8859d727cc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71e6d3-7e6d-4a0f-9b42-bb0d3a8968e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07da035f-9896-4959-b3a7-3e40d094a05a}" ma:internalName="TaxCatchAll" ma:showField="CatchAllData" ma:web="fc71e6d3-7e6d-4a0f-9b42-bb0d3a8968e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c71e6d3-7e6d-4a0f-9b42-bb0d3a8968e0" xsi:nil="true"/>
    <lcf76f155ced4ddcb4097134ff3c332f xmlns="89bfe5b7-8ca6-4254-91cb-4c1fe58b9dc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8A06036-9153-4B78-BF3D-8FDA4B8AA5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bfe5b7-8ca6-4254-91cb-4c1fe58b9dc3"/>
    <ds:schemaRef ds:uri="fc71e6d3-7e6d-4a0f-9b42-bb0d3a8968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D94A7ED-E23D-4BC0-B117-210EE29554C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5098ED-6E79-4BC2-BFAD-7EBDD17CCB00}">
  <ds:schemaRefs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infopath/2007/PartnerControls"/>
    <ds:schemaRef ds:uri="fc71e6d3-7e6d-4a0f-9b42-bb0d3a8968e0"/>
    <ds:schemaRef ds:uri="http://purl.org/dc/dcmitype/"/>
    <ds:schemaRef ds:uri="http://schemas.microsoft.com/office/2006/documentManagement/types"/>
    <ds:schemaRef ds:uri="89bfe5b7-8ca6-4254-91cb-4c1fe58b9dc3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1021</Words>
  <Application>Microsoft Office PowerPoint</Application>
  <PresentationFormat>On-screen Show (4:3)</PresentationFormat>
  <Paragraphs>96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 Gainsborough Nursery School</vt:lpstr>
      <vt:lpstr>Introduction</vt:lpstr>
      <vt:lpstr>What is SEND?</vt:lpstr>
      <vt:lpstr>The Four Areas of Need</vt:lpstr>
      <vt:lpstr>Who helps with SEND?</vt:lpstr>
      <vt:lpstr>If you’re worried about your child</vt:lpstr>
      <vt:lpstr>What happens when you tell us</vt:lpstr>
      <vt:lpstr>PowerPoint Presentation</vt:lpstr>
      <vt:lpstr>Early identification</vt:lpstr>
      <vt:lpstr>Assess, Plan, Do, Review</vt:lpstr>
      <vt:lpstr>How we support children day-to-day</vt:lpstr>
      <vt:lpstr>How we work with you</vt:lpstr>
      <vt:lpstr>How we include your child in everything</vt:lpstr>
      <vt:lpstr>Staff training and expertise</vt:lpstr>
      <vt:lpstr>Working with outside experts</vt:lpstr>
      <vt:lpstr>Supporting feelings and behaviour</vt:lpstr>
      <vt:lpstr>Medical needs</vt:lpstr>
      <vt:lpstr>Education, Health and Care Plans</vt:lpstr>
      <vt:lpstr>What to do if you’re unhappy or want to appeal</vt:lpstr>
      <vt:lpstr>Useful contacts</vt:lpstr>
      <vt:lpstr>Comments from Families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Laura Cook</dc:creator>
  <cp:keywords/>
  <dc:description>generated using python-pptx</dc:description>
  <cp:lastModifiedBy>Kim Kostryca</cp:lastModifiedBy>
  <cp:revision>6</cp:revision>
  <dcterms:created xsi:type="dcterms:W3CDTF">2013-01-27T09:14:16Z</dcterms:created>
  <dcterms:modified xsi:type="dcterms:W3CDTF">2026-01-15T15:41:13Z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0x0101001B3B9BFFBC77324683BFA9A56677D888</vt:lpwstr>
  </property>
  <property fmtid="{D5CDD505-2E9C-101B-9397-08002B2CF9AE}" pid="3" name="MediaServiceImageTags">
    <vt:lpwstr/>
  </property>
</Properties>
</file>